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60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6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9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70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60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83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9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92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599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87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4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7811-73F7-4B29-A83F-99962CFF2863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41A64BB-1EB2-443B-8D5F-038B28089519}" type="slidenum">
              <a:rPr lang="es-CO" smtClean="0"/>
              <a:t>‹Nº›</a:t>
            </a:fld>
            <a:endParaRPr lang="es-CO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67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91C9691A-8168-4576-8CE6-DE9AFD1C2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48507" y="387927"/>
            <a:ext cx="8637072" cy="5486400"/>
          </a:xfrm>
        </p:spPr>
        <p:txBody>
          <a:bodyPr>
            <a:normAutofit/>
          </a:bodyPr>
          <a:lstStyle/>
          <a:p>
            <a:r>
              <a:rPr lang="es-CO" sz="2800" dirty="0"/>
              <a:t>LOS TEOREMAS SIGUIENTES SON CONSECUENCIA DE LOS TEOREMAS DE DIFERENCIACION PARA LAS FUNCIONES TANGENTE, COTANGENTE, SECANTE Y COSECANTE. OTRA VEZ, LAS DEMOSTRACIONES SON INMEDIATAS AL CALCULAR LA DERIVADA DEL MIEMBRO DERECHO DE CADA ECUACION.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B464AD8-D6B4-4FAF-886F-F632BD669CA0}"/>
              </a:ext>
            </a:extLst>
          </p:cNvPr>
          <p:cNvSpPr txBox="1"/>
          <p:nvPr/>
        </p:nvSpPr>
        <p:spPr>
          <a:xfrm>
            <a:off x="3948544" y="5535773"/>
            <a:ext cx="8021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600" dirty="0"/>
              <a:t>Diego Mauricio Calderon O.</a:t>
            </a:r>
          </a:p>
        </p:txBody>
      </p:sp>
    </p:spTree>
    <p:extLst>
      <p:ext uri="{BB962C8B-B14F-4D97-AF65-F5344CB8AC3E}">
        <p14:creationId xmlns:p14="http://schemas.microsoft.com/office/powerpoint/2010/main" val="30284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8">
            <a:extLst>
              <a:ext uri="{FF2B5EF4-FFF2-40B4-BE49-F238E27FC236}">
                <a16:creationId xmlns:a16="http://schemas.microsoft.com/office/drawing/2014/main" id="{1CE580D1-F917-4567-AFB4-99AA9B52ADF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2" name="Picture 10">
            <a:extLst>
              <a:ext uri="{FF2B5EF4-FFF2-40B4-BE49-F238E27FC236}">
                <a16:creationId xmlns:a16="http://schemas.microsoft.com/office/drawing/2014/main" id="{1F5620B8-A2D8-4568-B566-F0453A0D916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3" name="Straight Connector 12">
            <a:extLst>
              <a:ext uri="{FF2B5EF4-FFF2-40B4-BE49-F238E27FC236}">
                <a16:creationId xmlns:a16="http://schemas.microsoft.com/office/drawing/2014/main" id="{1C7D2BA4-4B7A-4596-8BCC-5CF715423894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4">
            <a:extLst>
              <a:ext uri="{FF2B5EF4-FFF2-40B4-BE49-F238E27FC236}">
                <a16:creationId xmlns:a16="http://schemas.microsoft.com/office/drawing/2014/main" id="{4977F1E1-2B6F-4BB6-899F-67D8764D83C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5" name="Rectangle 16">
            <a:extLst>
              <a:ext uri="{FF2B5EF4-FFF2-40B4-BE49-F238E27FC236}">
                <a16:creationId xmlns:a16="http://schemas.microsoft.com/office/drawing/2014/main" id="{94846310-0B3D-402C-B392-09061F938EB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8">
            <a:extLst>
              <a:ext uri="{FF2B5EF4-FFF2-40B4-BE49-F238E27FC236}">
                <a16:creationId xmlns:a16="http://schemas.microsoft.com/office/drawing/2014/main" id="{CB4A3A86-D41C-4CFC-896C-D90661C523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37" name="Picture 20">
            <a:extLst>
              <a:ext uri="{FF2B5EF4-FFF2-40B4-BE49-F238E27FC236}">
                <a16:creationId xmlns:a16="http://schemas.microsoft.com/office/drawing/2014/main" id="{BD64DB3A-631F-479A-B041-4C1E38B761C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8" name="Straight Connector 22">
            <a:extLst>
              <a:ext uri="{FF2B5EF4-FFF2-40B4-BE49-F238E27FC236}">
                <a16:creationId xmlns:a16="http://schemas.microsoft.com/office/drawing/2014/main" id="{54FB2A90-ACBA-4B96-98AD-8BB04A8B1DF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4">
            <a:extLst>
              <a:ext uri="{FF2B5EF4-FFF2-40B4-BE49-F238E27FC236}">
                <a16:creationId xmlns:a16="http://schemas.microsoft.com/office/drawing/2014/main" id="{E412F86B-0657-48B2-BD05-BF3EED4DC9E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54F6C91-B667-4929-B60B-158C21B9ED2C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45672" y="323838"/>
            <a:ext cx="9299965" cy="3652791"/>
            <a:chOff x="7639235" y="600024"/>
            <a:chExt cx="3898557" cy="5222486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2188BD8-D89F-4620-9999-A7EA522379D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639235" y="600024"/>
              <a:ext cx="3898557" cy="5222486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28">
              <a:extLst>
                <a:ext uri="{FF2B5EF4-FFF2-40B4-BE49-F238E27FC236}">
                  <a16:creationId xmlns:a16="http://schemas.microsoft.com/office/drawing/2014/main" id="{63BE6818-79E6-4683-9F8E-9DE0B4BCF3D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0263" y="1062693"/>
              <a:ext cx="3635738" cy="429234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E574EF4-A6A4-4569-BD9A-D36340DA07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980" b="1"/>
          <a:stretch/>
        </p:blipFill>
        <p:spPr>
          <a:xfrm>
            <a:off x="2079933" y="963739"/>
            <a:ext cx="8020655" cy="23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58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CE580D1-F917-4567-AFB4-99AA9B52ADF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5620B8-A2D8-4568-B566-F0453A0D916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C7D2BA4-4B7A-4596-8BCC-5CF715423894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77F1E1-2B6F-4BB6-899F-67D8764D83C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4846310-0B3D-402C-B392-09061F938EB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A3A86-D41C-4CFC-896C-D90661C523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D64DB3A-631F-479A-B041-4C1E38B761C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4FB2A90-ACBA-4B96-98AD-8BB04A8B1DF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412F86B-0657-48B2-BD05-BF3EED4DC9E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54F6C91-B667-4929-B60B-158C21B9ED2C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45672" y="323838"/>
            <a:ext cx="9299965" cy="3652791"/>
            <a:chOff x="7639235" y="600024"/>
            <a:chExt cx="3898557" cy="5222486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2188BD8-D89F-4620-9999-A7EA522379D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639235" y="600024"/>
              <a:ext cx="3898557" cy="5222486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3BE6818-79E6-4683-9F8E-9DE0B4BCF3D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0263" y="1062693"/>
              <a:ext cx="3635738" cy="429234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9D622CF-1CEE-4CF5-B6D4-8CAA281D96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1823" b="-2"/>
          <a:stretch/>
        </p:blipFill>
        <p:spPr>
          <a:xfrm>
            <a:off x="2079933" y="963739"/>
            <a:ext cx="8020655" cy="23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54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4C75E2B-CACA-478C-B26B-182AF87A18E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0FF2874-547C-4D14-9E18-28B19002FB8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CF827D-A163-47F7-BD87-34EB4FA7D69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99D9A9-1DA8-433D-A9BC-FB48D93D4217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2FB3747-BFEC-4D0B-A987-BC9568F0B6E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8AB78F9-B968-493D-B697-514F1A20D5E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CFE85CD-CC1B-43AE-A37A-0C06606F48C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4497725-2883-4D3A-91E2-180A9DF1DA9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F428797-2897-4987-97AE-CC7E760B806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45671" y="323836"/>
            <a:ext cx="9299965" cy="3652791"/>
            <a:chOff x="7639235" y="600024"/>
            <a:chExt cx="3898557" cy="5222486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CAF60A3-79CC-4912-B61B-707CC2B99CE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639235" y="600024"/>
              <a:ext cx="3898557" cy="5222486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26">
              <a:extLst>
                <a:ext uri="{FF2B5EF4-FFF2-40B4-BE49-F238E27FC236}">
                  <a16:creationId xmlns:a16="http://schemas.microsoft.com/office/drawing/2014/main" id="{E04482E0-41D8-43A7-99E0-0DB9E232091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0263" y="1062693"/>
              <a:ext cx="3635738" cy="429234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EB593A51-333D-4B83-B3E8-1611A9F286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79932" y="1145768"/>
            <a:ext cx="8020654" cy="2005163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219D19D-C57A-4EBD-A668-7EF1F6C13FA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4460798"/>
            <a:ext cx="864301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82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4C75E2B-CACA-478C-B26B-182AF87A18E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0FF2874-547C-4D14-9E18-28B19002FB8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CF827D-A163-47F7-BD87-34EB4FA7D69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99D9A9-1DA8-433D-A9BC-FB48D93D4217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2FB3747-BFEC-4D0B-A987-BC9568F0B6E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8AB78F9-B968-493D-B697-514F1A20D5E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CFE85CD-CC1B-43AE-A37A-0C06606F48C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4497725-2883-4D3A-91E2-180A9DF1DA9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F428797-2897-4987-97AE-CC7E760B806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45671" y="323836"/>
            <a:ext cx="9299965" cy="3652791"/>
            <a:chOff x="7639235" y="600024"/>
            <a:chExt cx="3898557" cy="5222486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CAF60A3-79CC-4912-B61B-707CC2B99CE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639235" y="600024"/>
              <a:ext cx="3898557" cy="5222486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26">
              <a:extLst>
                <a:ext uri="{FF2B5EF4-FFF2-40B4-BE49-F238E27FC236}">
                  <a16:creationId xmlns:a16="http://schemas.microsoft.com/office/drawing/2014/main" id="{E04482E0-41D8-43A7-99E0-0DB9E232091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0263" y="1062693"/>
              <a:ext cx="3635738" cy="429234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A9CB41B-04F1-42E2-8B3F-C0996AF38C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79932" y="1125716"/>
            <a:ext cx="8020654" cy="204526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219D19D-C57A-4EBD-A668-7EF1F6C13FA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4460798"/>
            <a:ext cx="864301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060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73FA51-4E2E-4B6B-80E5-265C222F3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60764"/>
            <a:ext cx="9603275" cy="592990"/>
          </a:xfrm>
        </p:spPr>
        <p:txBody>
          <a:bodyPr/>
          <a:lstStyle/>
          <a:p>
            <a:pPr algn="ctr"/>
            <a:r>
              <a:rPr lang="es-CO" dirty="0"/>
              <a:t>EJEMPLO ILUSTRATIVO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857FDD-B036-4493-BDF8-6245624BC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029587"/>
            <a:ext cx="9603275" cy="3450613"/>
          </a:xfrm>
        </p:spPr>
        <p:txBody>
          <a:bodyPr>
            <a:normAutofit/>
          </a:bodyPr>
          <a:lstStyle/>
          <a:p>
            <a:r>
              <a:rPr lang="es-CO" sz="3200" dirty="0"/>
              <a:t>CALCULAR: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6892B0F-8B0C-4C0D-B412-7B680DFB5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25" y="3316743"/>
            <a:ext cx="4469256" cy="139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713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600666-9B56-45EA-82E3-C0BCD3332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O" dirty="0"/>
              <a:t>SOLUCION: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0D4F56-6854-45C0-A38E-389290D74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6665" y="2483030"/>
            <a:ext cx="6127694" cy="365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17035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</TotalTime>
  <Words>50</Words>
  <Application>Microsoft Office PowerPoint</Application>
  <PresentationFormat>Panorámica</PresentationFormat>
  <Paragraphs>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Galería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EJEMPLO ILUSTRATIVO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mauricio calderon obando</dc:creator>
  <cp:lastModifiedBy>diego mauricio calderon obando</cp:lastModifiedBy>
  <cp:revision>3</cp:revision>
  <dcterms:created xsi:type="dcterms:W3CDTF">2018-03-19T01:46:23Z</dcterms:created>
  <dcterms:modified xsi:type="dcterms:W3CDTF">2018-03-19T02:09:05Z</dcterms:modified>
</cp:coreProperties>
</file>