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78D7-C8D3-4C3C-A770-CAB2DCDD904A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646E837-5D2F-4D3D-8D52-DD882EDEA0C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8826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78D7-C8D3-4C3C-A770-CAB2DCDD904A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646E837-5D2F-4D3D-8D52-DD882EDEA0C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8034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78D7-C8D3-4C3C-A770-CAB2DCDD904A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646E837-5D2F-4D3D-8D52-DD882EDEA0CF}" type="slidenum">
              <a:rPr lang="es-CO" smtClean="0"/>
              <a:t>‹Nº›</a:t>
            </a:fld>
            <a:endParaRPr lang="es-CO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2121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78D7-C8D3-4C3C-A770-CAB2DCDD904A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646E837-5D2F-4D3D-8D52-DD882EDEA0C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069901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78D7-C8D3-4C3C-A770-CAB2DCDD904A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646E837-5D2F-4D3D-8D52-DD882EDEA0CF}" type="slidenum">
              <a:rPr lang="es-CO" smtClean="0"/>
              <a:t>‹Nº›</a:t>
            </a:fld>
            <a:endParaRPr lang="es-CO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5198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78D7-C8D3-4C3C-A770-CAB2DCDD904A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646E837-5D2F-4D3D-8D52-DD882EDEA0C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18738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78D7-C8D3-4C3C-A770-CAB2DCDD904A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6E837-5D2F-4D3D-8D52-DD882EDEA0C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60094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78D7-C8D3-4C3C-A770-CAB2DCDD904A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6E837-5D2F-4D3D-8D52-DD882EDEA0C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72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78D7-C8D3-4C3C-A770-CAB2DCDD904A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6E837-5D2F-4D3D-8D52-DD882EDEA0C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12956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78D7-C8D3-4C3C-A770-CAB2DCDD904A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646E837-5D2F-4D3D-8D52-DD882EDEA0C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19791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78D7-C8D3-4C3C-A770-CAB2DCDD904A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646E837-5D2F-4D3D-8D52-DD882EDEA0C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4501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78D7-C8D3-4C3C-A770-CAB2DCDD904A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646E837-5D2F-4D3D-8D52-DD882EDEA0C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48053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78D7-C8D3-4C3C-A770-CAB2DCDD904A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6E837-5D2F-4D3D-8D52-DD882EDEA0C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0753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78D7-C8D3-4C3C-A770-CAB2DCDD904A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6E837-5D2F-4D3D-8D52-DD882EDEA0C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82440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78D7-C8D3-4C3C-A770-CAB2DCDD904A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6E837-5D2F-4D3D-8D52-DD882EDEA0C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69506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78D7-C8D3-4C3C-A770-CAB2DCDD904A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646E837-5D2F-4D3D-8D52-DD882EDEA0C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6273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478D7-C8D3-4C3C-A770-CAB2DCDD904A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646E837-5D2F-4D3D-8D52-DD882EDEA0C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71923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98617" y="1071154"/>
            <a:ext cx="9313817" cy="4702630"/>
          </a:xfrm>
        </p:spPr>
        <p:txBody>
          <a:bodyPr>
            <a:normAutofit lnSpcReduction="10000"/>
          </a:bodyPr>
          <a:lstStyle/>
          <a:p>
            <a:pPr algn="ctr"/>
            <a:r>
              <a:rPr lang="es-CO" sz="4400" b="1" dirty="0" smtClean="0">
                <a:latin typeface="+mj-lt"/>
              </a:rPr>
              <a:t>Función</a:t>
            </a:r>
          </a:p>
          <a:p>
            <a:pPr algn="just"/>
            <a:endParaRPr lang="es-CO" sz="3200" dirty="0" smtClean="0">
              <a:latin typeface="+mj-lt"/>
            </a:endParaRPr>
          </a:p>
          <a:p>
            <a:pPr algn="just"/>
            <a:r>
              <a:rPr lang="es-CO" sz="3200" dirty="0" smtClean="0">
                <a:latin typeface="+mj-lt"/>
              </a:rPr>
              <a:t>es una relación entre un conjunto dado X (llamado dominio) y otro conjunto de elementos Y (llamado condominio) de forma que a cada elemento x del dominio le corresponde un único</a:t>
            </a:r>
            <a:r>
              <a:rPr lang="es-CO" sz="3200" dirty="0" smtClean="0"/>
              <a:t> </a:t>
            </a:r>
            <a:r>
              <a:rPr lang="es-CO" sz="3200" dirty="0"/>
              <a:t>elemento f(x) </a:t>
            </a:r>
            <a:r>
              <a:rPr lang="es-CO" sz="3200" dirty="0" smtClean="0"/>
              <a:t>del condominio </a:t>
            </a:r>
            <a:r>
              <a:rPr lang="es-CO" sz="3200" dirty="0"/>
              <a:t>(</a:t>
            </a:r>
            <a:r>
              <a:rPr lang="es-CO" sz="3200" dirty="0" smtClean="0"/>
              <a:t>los </a:t>
            </a:r>
            <a:r>
              <a:rPr lang="es-CO" sz="3200" dirty="0" smtClean="0">
                <a:latin typeface="+mj-lt"/>
              </a:rPr>
              <a:t>que forman el recorrido, también llamado rango o ámbito).</a:t>
            </a:r>
            <a:endParaRPr lang="es-CO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02896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43306" t="26517" r="9507" b="5984"/>
          <a:stretch/>
        </p:blipFill>
        <p:spPr>
          <a:xfrm>
            <a:off x="3409406" y="130629"/>
            <a:ext cx="8451667" cy="6727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407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2718" t="29618" r="14129" b="21287"/>
          <a:stretch/>
        </p:blipFill>
        <p:spPr>
          <a:xfrm>
            <a:off x="3056708" y="601305"/>
            <a:ext cx="8733164" cy="5586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211954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</TotalTime>
  <Words>54</Words>
  <Application>Microsoft Office PowerPoint</Application>
  <PresentationFormat>Panorámica</PresentationFormat>
  <Paragraphs>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Espiral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</dc:creator>
  <cp:lastModifiedBy>DANIEL</cp:lastModifiedBy>
  <cp:revision>3</cp:revision>
  <dcterms:created xsi:type="dcterms:W3CDTF">2018-03-20T05:40:05Z</dcterms:created>
  <dcterms:modified xsi:type="dcterms:W3CDTF">2018-03-20T06:02:25Z</dcterms:modified>
</cp:coreProperties>
</file>