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6944-D5EC-4371-B866-B08CCD841BF6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28940B4-D772-4F20-BB90-172CEB8C3B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15911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6944-D5EC-4371-B866-B08CCD841BF6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8940B4-D772-4F20-BB90-172CEB8C3B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33431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6944-D5EC-4371-B866-B08CCD841BF6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8940B4-D772-4F20-BB90-172CEB8C3BB9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819736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6944-D5EC-4371-B866-B08CCD841BF6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8940B4-D772-4F20-BB90-172CEB8C3B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8862025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6944-D5EC-4371-B866-B08CCD841BF6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8940B4-D772-4F20-BB90-172CEB8C3BB9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967148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6944-D5EC-4371-B866-B08CCD841BF6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8940B4-D772-4F20-BB90-172CEB8C3B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83846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6944-D5EC-4371-B866-B08CCD841BF6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40B4-D772-4F20-BB90-172CEB8C3B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015222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6944-D5EC-4371-B866-B08CCD841BF6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40B4-D772-4F20-BB90-172CEB8C3B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29531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6944-D5EC-4371-B866-B08CCD841BF6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40B4-D772-4F20-BB90-172CEB8C3B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68133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6944-D5EC-4371-B866-B08CCD841BF6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28940B4-D772-4F20-BB90-172CEB8C3B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792573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6944-D5EC-4371-B866-B08CCD841BF6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8940B4-D772-4F20-BB90-172CEB8C3B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57256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6944-D5EC-4371-B866-B08CCD841BF6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28940B4-D772-4F20-BB90-172CEB8C3B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30291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6944-D5EC-4371-B866-B08CCD841BF6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40B4-D772-4F20-BB90-172CEB8C3B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6223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6944-D5EC-4371-B866-B08CCD841BF6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40B4-D772-4F20-BB90-172CEB8C3B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14234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6944-D5EC-4371-B866-B08CCD841BF6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940B4-D772-4F20-BB90-172CEB8C3B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0830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706944-D5EC-4371-B866-B08CCD841BF6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28940B4-D772-4F20-BB90-172CEB8C3B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483935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706944-D5EC-4371-B866-B08CCD841BF6}" type="datetimeFigureOut">
              <a:rPr lang="es-CO" smtClean="0"/>
              <a:t>20/03/2018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28940B4-D772-4F20-BB90-172CEB8C3BB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25078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991393" y="561704"/>
            <a:ext cx="8778241" cy="5760720"/>
          </a:xfrm>
        </p:spPr>
        <p:txBody>
          <a:bodyPr>
            <a:normAutofit/>
          </a:bodyPr>
          <a:lstStyle/>
          <a:p>
            <a:endParaRPr lang="es-CO" sz="3600" dirty="0" smtClean="0">
              <a:latin typeface="+mj-lt"/>
            </a:endParaRPr>
          </a:p>
          <a:p>
            <a:pPr algn="ctr"/>
            <a:r>
              <a:rPr lang="es-CO" sz="3600" b="1" dirty="0" smtClean="0">
                <a:latin typeface="+mj-lt"/>
              </a:rPr>
              <a:t>FUNCIONES ALGEBRAICAS</a:t>
            </a:r>
          </a:p>
          <a:p>
            <a:endParaRPr lang="es-CO" sz="3600" dirty="0" smtClean="0">
              <a:latin typeface="+mj-lt"/>
            </a:endParaRPr>
          </a:p>
          <a:p>
            <a:r>
              <a:rPr lang="es-CO" sz="3600" dirty="0" smtClean="0">
                <a:latin typeface="+mj-lt"/>
              </a:rPr>
              <a:t>En las funciones algebraicas las operaciones que hay que efectuar con la variable independiente son: la adición, sustracción, multiplicación, división, potenciación y radicación.</a:t>
            </a:r>
          </a:p>
        </p:txBody>
      </p:sp>
    </p:spTree>
    <p:extLst>
      <p:ext uri="{BB962C8B-B14F-4D97-AF65-F5344CB8AC3E}">
        <p14:creationId xmlns:p14="http://schemas.microsoft.com/office/powerpoint/2010/main" val="2643455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91839" y="457200"/>
            <a:ext cx="8401595" cy="590441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CO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Las funciones algebraicas pueden ser:</a:t>
            </a:r>
          </a:p>
          <a:p>
            <a:pPr marL="0" indent="0">
              <a:buNone/>
            </a:pPr>
            <a:r>
              <a:rPr lang="es-CO" sz="28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Funciones explícitas:</a:t>
            </a:r>
          </a:p>
          <a:p>
            <a:pPr marL="0" indent="0">
              <a:buNone/>
            </a:pPr>
            <a:r>
              <a:rPr lang="es-CO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Si se pueden obtener las imágenes de x por simple sustitución.</a:t>
            </a:r>
          </a:p>
          <a:p>
            <a:pPr marL="0" indent="0">
              <a:buNone/>
            </a:pPr>
            <a:r>
              <a:rPr lang="es-CO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f(x) = 5x − 2</a:t>
            </a:r>
          </a:p>
          <a:p>
            <a:pPr marL="0" indent="0">
              <a:buNone/>
            </a:pPr>
            <a:endParaRPr lang="es-CO" sz="2800" dirty="0" smtClean="0"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>
              <a:buNone/>
            </a:pPr>
            <a:r>
              <a:rPr lang="es-CO" sz="28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Funciones implícitas:</a:t>
            </a:r>
          </a:p>
          <a:p>
            <a:pPr marL="0" indent="0">
              <a:buNone/>
            </a:pPr>
            <a:r>
              <a:rPr lang="es-CO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Si no se pueden obtener las imágenes de x por simple sustitución, sino que es preciso efectuar</a:t>
            </a:r>
          </a:p>
          <a:p>
            <a:pPr marL="0" indent="0">
              <a:buNone/>
            </a:pPr>
            <a:r>
              <a:rPr lang="es-CO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operaciones.</a:t>
            </a:r>
          </a:p>
          <a:p>
            <a:pPr marL="0" indent="0">
              <a:buNone/>
            </a:pPr>
            <a:r>
              <a:rPr lang="es-CO" sz="2800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5x − y − 2 = 0</a:t>
            </a:r>
          </a:p>
          <a:p>
            <a:pPr marL="0" indent="0">
              <a:buNone/>
            </a:pP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58779260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2</TotalTime>
  <Words>88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 Light</vt:lpstr>
      <vt:lpstr>Century Gothic</vt:lpstr>
      <vt:lpstr>Wingdings 3</vt:lpstr>
      <vt:lpstr>Espiral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</dc:creator>
  <cp:lastModifiedBy>DANIEL</cp:lastModifiedBy>
  <cp:revision>1</cp:revision>
  <dcterms:created xsi:type="dcterms:W3CDTF">2018-03-20T06:55:57Z</dcterms:created>
  <dcterms:modified xsi:type="dcterms:W3CDTF">2018-03-20T06:58:55Z</dcterms:modified>
</cp:coreProperties>
</file>