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0F9B9-9620-4256-8557-20AB21AA0932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C40AB7C-92BB-4A6C-AF85-0F4F344AB03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41714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0F9B9-9620-4256-8557-20AB21AA0932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C40AB7C-92BB-4A6C-AF85-0F4F344AB03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98302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0F9B9-9620-4256-8557-20AB21AA0932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C40AB7C-92BB-4A6C-AF85-0F4F344AB03C}" type="slidenum">
              <a:rPr lang="es-CO" smtClean="0"/>
              <a:t>‹Nº›</a:t>
            </a:fld>
            <a:endParaRPr lang="es-CO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502406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0F9B9-9620-4256-8557-20AB21AA0932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C40AB7C-92BB-4A6C-AF85-0F4F344AB03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93604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0F9B9-9620-4256-8557-20AB21AA0932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C40AB7C-92BB-4A6C-AF85-0F4F344AB03C}" type="slidenum">
              <a:rPr lang="es-CO" smtClean="0"/>
              <a:t>‹Nº›</a:t>
            </a:fld>
            <a:endParaRPr lang="es-CO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911754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0F9B9-9620-4256-8557-20AB21AA0932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C40AB7C-92BB-4A6C-AF85-0F4F344AB03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31343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0F9B9-9620-4256-8557-20AB21AA0932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AB7C-92BB-4A6C-AF85-0F4F344AB03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90303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0F9B9-9620-4256-8557-20AB21AA0932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AB7C-92BB-4A6C-AF85-0F4F344AB03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7177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0F9B9-9620-4256-8557-20AB21AA0932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AB7C-92BB-4A6C-AF85-0F4F344AB03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46690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0F9B9-9620-4256-8557-20AB21AA0932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C40AB7C-92BB-4A6C-AF85-0F4F344AB03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6200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0F9B9-9620-4256-8557-20AB21AA0932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C40AB7C-92BB-4A6C-AF85-0F4F344AB03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1813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0F9B9-9620-4256-8557-20AB21AA0932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C40AB7C-92BB-4A6C-AF85-0F4F344AB03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2387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0F9B9-9620-4256-8557-20AB21AA0932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AB7C-92BB-4A6C-AF85-0F4F344AB03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4159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0F9B9-9620-4256-8557-20AB21AA0932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AB7C-92BB-4A6C-AF85-0F4F344AB03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3179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0F9B9-9620-4256-8557-20AB21AA0932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AB7C-92BB-4A6C-AF85-0F4F344AB03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52847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0F9B9-9620-4256-8557-20AB21AA0932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C40AB7C-92BB-4A6C-AF85-0F4F344AB03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62672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0F9B9-9620-4256-8557-20AB21AA0932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C40AB7C-92BB-4A6C-AF85-0F4F344AB03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82180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357153" y="535577"/>
            <a:ext cx="8725989" cy="5603966"/>
          </a:xfrm>
        </p:spPr>
        <p:txBody>
          <a:bodyPr>
            <a:normAutofit fontScale="70000" lnSpcReduction="20000"/>
          </a:bodyPr>
          <a:lstStyle/>
          <a:p>
            <a:endParaRPr lang="es-CO" dirty="0" smtClean="0"/>
          </a:p>
          <a:p>
            <a:pPr algn="ctr"/>
            <a:r>
              <a:rPr lang="es-CO" sz="3600" b="1" dirty="0" smtClean="0"/>
              <a:t>FUNCIONES TRANSCEDENTES</a:t>
            </a:r>
          </a:p>
          <a:p>
            <a:endParaRPr lang="es-CO" dirty="0" smtClean="0"/>
          </a:p>
          <a:p>
            <a:pPr algn="l"/>
            <a:r>
              <a:rPr lang="es-CO" sz="2600" dirty="0" smtClean="0"/>
              <a:t>Las  funciones que no son algebraicas se llaman funciones trascendentes.</a:t>
            </a:r>
          </a:p>
          <a:p>
            <a:pPr algn="l"/>
            <a:r>
              <a:rPr lang="es-CO" sz="2600" dirty="0" smtClean="0"/>
              <a:t>Son funciones trascendentales elementales </a:t>
            </a:r>
          </a:p>
          <a:p>
            <a:pPr algn="l"/>
            <a:endParaRPr lang="es-CO" sz="2600" dirty="0" smtClean="0"/>
          </a:p>
          <a:p>
            <a:pPr algn="l"/>
            <a:r>
              <a:rPr lang="es-CO" sz="2600" dirty="0" smtClean="0"/>
              <a:t>Función exponencial: </a:t>
            </a:r>
          </a:p>
          <a:p>
            <a:pPr algn="l"/>
            <a:r>
              <a:rPr lang="es-CO" sz="2600" dirty="0" smtClean="0"/>
              <a:t>f(x)=</a:t>
            </a:r>
            <a:r>
              <a:rPr lang="es-CO" sz="2600" dirty="0" err="1" smtClean="0"/>
              <a:t>ax</a:t>
            </a:r>
            <a:r>
              <a:rPr lang="es-CO" sz="2600" dirty="0" smtClean="0"/>
              <a:t>; a &gt; 0, a ≠ 1.</a:t>
            </a:r>
          </a:p>
          <a:p>
            <a:pPr algn="l"/>
            <a:endParaRPr lang="es-CO" sz="2600" dirty="0" smtClean="0"/>
          </a:p>
          <a:p>
            <a:pPr algn="l"/>
            <a:r>
              <a:rPr lang="es-CO" sz="2600" dirty="0" smtClean="0"/>
              <a:t>Función logarítmica:</a:t>
            </a:r>
          </a:p>
          <a:p>
            <a:pPr algn="l"/>
            <a:r>
              <a:rPr lang="es-CO" sz="2600" dirty="0" smtClean="0"/>
              <a:t>f(x)=loga(x); a &gt; 0, a ≠ 1. Es inversa de la exponencial.</a:t>
            </a:r>
          </a:p>
          <a:p>
            <a:pPr algn="l"/>
            <a:endParaRPr lang="es-CO" sz="2600" dirty="0" smtClean="0"/>
          </a:p>
          <a:p>
            <a:pPr algn="l"/>
            <a:r>
              <a:rPr lang="es-CO" sz="2600" dirty="0" smtClean="0"/>
              <a:t>Funciones trigonométricas:</a:t>
            </a:r>
          </a:p>
          <a:p>
            <a:pPr algn="l"/>
            <a:r>
              <a:rPr lang="es-CO" sz="2600" dirty="0" smtClean="0"/>
              <a:t>También llamadas circulares</a:t>
            </a:r>
          </a:p>
          <a:p>
            <a:pPr algn="l"/>
            <a:endParaRPr lang="es-CO" sz="2600" dirty="0" smtClean="0"/>
          </a:p>
          <a:p>
            <a:pPr algn="l"/>
            <a:r>
              <a:rPr lang="es-CO" sz="2600" dirty="0" smtClean="0"/>
              <a:t>f(x)=</a:t>
            </a:r>
            <a:r>
              <a:rPr lang="es-CO" sz="2600" dirty="0" err="1" smtClean="0"/>
              <a:t>sen</a:t>
            </a:r>
            <a:r>
              <a:rPr lang="es-CO" sz="2600" dirty="0" smtClean="0"/>
              <a:t>(x); f(x)=</a:t>
            </a:r>
            <a:r>
              <a:rPr lang="es-CO" sz="2600" dirty="0" err="1" smtClean="0"/>
              <a:t>cos</a:t>
            </a:r>
            <a:r>
              <a:rPr lang="es-CO" sz="2600" dirty="0" smtClean="0"/>
              <a:t>(x); f(x)=</a:t>
            </a:r>
            <a:r>
              <a:rPr lang="es-CO" sz="2600" dirty="0" err="1" smtClean="0"/>
              <a:t>tg</a:t>
            </a:r>
            <a:r>
              <a:rPr lang="es-CO" sz="2600" dirty="0" smtClean="0"/>
              <a:t>(x); f(x)=</a:t>
            </a:r>
            <a:r>
              <a:rPr lang="es-CO" sz="2600" dirty="0" err="1" smtClean="0"/>
              <a:t>cosec</a:t>
            </a:r>
            <a:r>
              <a:rPr lang="es-CO" sz="2600" dirty="0" smtClean="0"/>
              <a:t>(x); f(x)=</a:t>
            </a:r>
            <a:r>
              <a:rPr lang="es-CO" sz="2600" dirty="0" err="1" smtClean="0"/>
              <a:t>sec</a:t>
            </a:r>
            <a:r>
              <a:rPr lang="es-CO" sz="2600" dirty="0" smtClean="0"/>
              <a:t>(x) y f(x)=</a:t>
            </a:r>
            <a:r>
              <a:rPr lang="es-CO" sz="2600" dirty="0" err="1" smtClean="0"/>
              <a:t>cotg</a:t>
            </a:r>
            <a:r>
              <a:rPr lang="es-CO" sz="2600" dirty="0" smtClean="0"/>
              <a:t>(x</a:t>
            </a:r>
            <a:endParaRPr lang="es-CO" sz="2600" dirty="0"/>
          </a:p>
        </p:txBody>
      </p:sp>
    </p:spTree>
    <p:extLst>
      <p:ext uri="{BB962C8B-B14F-4D97-AF65-F5344CB8AC3E}">
        <p14:creationId xmlns:p14="http://schemas.microsoft.com/office/powerpoint/2010/main" val="2375585555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</TotalTime>
  <Words>83</Words>
  <Application>Microsoft Office PowerPoint</Application>
  <PresentationFormat>Panorámica</PresentationFormat>
  <Paragraphs>16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Espiral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</dc:creator>
  <cp:lastModifiedBy>DANIEL</cp:lastModifiedBy>
  <cp:revision>1</cp:revision>
  <dcterms:created xsi:type="dcterms:W3CDTF">2018-03-20T16:07:44Z</dcterms:created>
  <dcterms:modified xsi:type="dcterms:W3CDTF">2018-03-20T16:09:16Z</dcterms:modified>
</cp:coreProperties>
</file>