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82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80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121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6990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19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73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6009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295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79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450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805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075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244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50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27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78D7-C8D3-4C3C-A770-CAB2DCDD904A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46E837-5D2F-4D3D-8D52-DD882EDEA0C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192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98617" y="1071154"/>
            <a:ext cx="9313817" cy="4702630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sz="4400" b="1" dirty="0" smtClean="0">
                <a:latin typeface="+mj-lt"/>
              </a:rPr>
              <a:t>Función</a:t>
            </a:r>
          </a:p>
          <a:p>
            <a:pPr algn="just"/>
            <a:endParaRPr lang="es-CO" sz="3200" dirty="0" smtClean="0">
              <a:latin typeface="+mj-lt"/>
            </a:endParaRPr>
          </a:p>
          <a:p>
            <a:pPr algn="just"/>
            <a:r>
              <a:rPr lang="es-CO" sz="3200" dirty="0" smtClean="0">
                <a:latin typeface="+mj-lt"/>
              </a:rPr>
              <a:t>es una relación entre un conjunto dado X (llamado dominio) y otro conjunto de elementos Y (llamado condominio) de forma que a cada elemento x del dominio le corresponde un único</a:t>
            </a:r>
            <a:r>
              <a:rPr lang="es-CO" sz="3200" dirty="0" smtClean="0"/>
              <a:t> </a:t>
            </a:r>
            <a:r>
              <a:rPr lang="es-CO" sz="3200" dirty="0"/>
              <a:t>elemento f(x) </a:t>
            </a:r>
            <a:r>
              <a:rPr lang="es-CO" sz="3200" dirty="0" smtClean="0"/>
              <a:t>del condominio </a:t>
            </a:r>
            <a:r>
              <a:rPr lang="es-CO" sz="3200" dirty="0"/>
              <a:t>(</a:t>
            </a:r>
            <a:r>
              <a:rPr lang="es-CO" sz="3200" dirty="0" smtClean="0"/>
              <a:t>los </a:t>
            </a:r>
            <a:r>
              <a:rPr lang="es-CO" sz="3200" dirty="0" smtClean="0">
                <a:latin typeface="+mj-lt"/>
              </a:rPr>
              <a:t>que forman el recorrido, también llamado rango o ámbito).</a:t>
            </a:r>
            <a:endParaRPr lang="es-CO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289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3306" t="26517" r="9507" b="5984"/>
          <a:stretch/>
        </p:blipFill>
        <p:spPr>
          <a:xfrm>
            <a:off x="3409406" y="130629"/>
            <a:ext cx="8451667" cy="672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0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2718" t="29618" r="14129" b="21287"/>
          <a:stretch/>
        </p:blipFill>
        <p:spPr>
          <a:xfrm>
            <a:off x="3056708" y="601305"/>
            <a:ext cx="8733164" cy="558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1195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54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2018-03-20T05:40:05Z</dcterms:created>
  <dcterms:modified xsi:type="dcterms:W3CDTF">2018-03-20T06:02:25Z</dcterms:modified>
</cp:coreProperties>
</file>