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A350-195F-4F35-B663-EB96407B5E1B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99F3D-299F-4216-A565-D95B780319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40826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A350-195F-4F35-B663-EB96407B5E1B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99F3D-299F-4216-A565-D95B780319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9959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A350-195F-4F35-B663-EB96407B5E1B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99F3D-299F-4216-A565-D95B780319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8330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A350-195F-4F35-B663-EB96407B5E1B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99F3D-299F-4216-A565-D95B780319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56678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A350-195F-4F35-B663-EB96407B5E1B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99F3D-299F-4216-A565-D95B780319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58038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A350-195F-4F35-B663-EB96407B5E1B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99F3D-299F-4216-A565-D95B780319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37007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A350-195F-4F35-B663-EB96407B5E1B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99F3D-299F-4216-A565-D95B780319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48739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A350-195F-4F35-B663-EB96407B5E1B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99F3D-299F-4216-A565-D95B780319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6241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A350-195F-4F35-B663-EB96407B5E1B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99F3D-299F-4216-A565-D95B780319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15073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A350-195F-4F35-B663-EB96407B5E1B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99F3D-299F-4216-A565-D95B780319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1982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A350-195F-4F35-B663-EB96407B5E1B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99F3D-299F-4216-A565-D95B780319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6198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BA350-195F-4F35-B663-EB96407B5E1B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99F3D-299F-4216-A565-D95B780319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49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06434" y="666205"/>
            <a:ext cx="9144000" cy="4709160"/>
          </a:xfrm>
        </p:spPr>
        <p:txBody>
          <a:bodyPr/>
          <a:lstStyle/>
          <a:p>
            <a:endParaRPr lang="es-CO" dirty="0" smtClean="0"/>
          </a:p>
          <a:p>
            <a:r>
              <a:rPr lang="es-CO" sz="4000" b="1" dirty="0" smtClean="0"/>
              <a:t>FUNCION EXPONENCIAL</a:t>
            </a:r>
          </a:p>
          <a:p>
            <a:pPr algn="l"/>
            <a:r>
              <a:rPr lang="es-CO" dirty="0"/>
              <a:t> </a:t>
            </a:r>
            <a:r>
              <a:rPr lang="es-CO" sz="3200" dirty="0" smtClean="0"/>
              <a:t>Las </a:t>
            </a:r>
            <a:r>
              <a:rPr lang="es-CO" sz="3200" dirty="0"/>
              <a:t>funciones exponenciales tienen la forma </a:t>
            </a:r>
            <a:r>
              <a:rPr lang="es-CO" sz="3200" i="1" dirty="0"/>
              <a:t>f</a:t>
            </a:r>
            <a:r>
              <a:rPr lang="es-CO" sz="3200" dirty="0"/>
              <a:t>(</a:t>
            </a:r>
            <a:r>
              <a:rPr lang="es-CO" sz="3200" i="1" dirty="0"/>
              <a:t>x</a:t>
            </a:r>
            <a:r>
              <a:rPr lang="es-CO" sz="3200" dirty="0"/>
              <a:t>) = </a:t>
            </a:r>
            <a:r>
              <a:rPr lang="es-CO" sz="3200" i="1" dirty="0" err="1"/>
              <a:t>b</a:t>
            </a:r>
            <a:r>
              <a:rPr lang="es-CO" sz="3200" i="1" baseline="30000" dirty="0" err="1"/>
              <a:t>x</a:t>
            </a:r>
            <a:r>
              <a:rPr lang="es-CO" sz="3200" dirty="0"/>
              <a:t>, donde </a:t>
            </a:r>
            <a:r>
              <a:rPr lang="es-CO" sz="3200" i="1" dirty="0"/>
              <a:t>b</a:t>
            </a:r>
            <a:r>
              <a:rPr lang="es-CO" sz="3200" dirty="0"/>
              <a:t> &gt; 0 y  </a:t>
            </a:r>
            <a:r>
              <a:rPr lang="es-CO" sz="3200" i="1" dirty="0" smtClean="0"/>
              <a:t>b</a:t>
            </a:r>
            <a:r>
              <a:rPr lang="es-CO" sz="3200" dirty="0"/>
              <a:t> ≠ 1. Al igual que cualquier expresión exponencial, </a:t>
            </a:r>
            <a:r>
              <a:rPr lang="es-CO" sz="3200" i="1" dirty="0"/>
              <a:t>b</a:t>
            </a:r>
            <a:r>
              <a:rPr lang="es-CO" sz="3200" dirty="0"/>
              <a:t> se llama </a:t>
            </a:r>
            <a:r>
              <a:rPr lang="es-CO" sz="3200" b="1" dirty="0"/>
              <a:t>base</a:t>
            </a:r>
            <a:r>
              <a:rPr lang="es-CO" sz="3200" dirty="0"/>
              <a:t> y </a:t>
            </a:r>
            <a:r>
              <a:rPr lang="es-CO" sz="3200" i="1" dirty="0"/>
              <a:t>x</a:t>
            </a:r>
            <a:r>
              <a:rPr lang="es-CO" sz="3200" dirty="0"/>
              <a:t> se llama </a:t>
            </a:r>
            <a:r>
              <a:rPr lang="es-CO" sz="3200" b="1" dirty="0"/>
              <a:t>exponente</a:t>
            </a:r>
            <a:r>
              <a:rPr lang="es-CO" sz="3200" dirty="0"/>
              <a:t>.</a:t>
            </a:r>
          </a:p>
          <a:p>
            <a:endParaRPr lang="es-CO" sz="2800" b="1" dirty="0" smtClean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2828" y="3322014"/>
            <a:ext cx="9345978" cy="3535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406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6732" y="927464"/>
            <a:ext cx="10425775" cy="5264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0711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</Words>
  <Application>Microsoft Office PowerPoint</Application>
  <PresentationFormat>Panorámica</PresentationFormat>
  <Paragraphs>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</dc:creator>
  <cp:lastModifiedBy>DANIEL</cp:lastModifiedBy>
  <cp:revision>3</cp:revision>
  <dcterms:created xsi:type="dcterms:W3CDTF">2018-03-20T16:20:57Z</dcterms:created>
  <dcterms:modified xsi:type="dcterms:W3CDTF">2018-03-21T00:02:19Z</dcterms:modified>
</cp:coreProperties>
</file>