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736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185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939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7091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3402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3225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7935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72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398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364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331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938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829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319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197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747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83EA-D018-411E-8037-DAC636629933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23FF93-9208-46A5-BD38-0A9142E3A3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738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200401" y="600891"/>
            <a:ext cx="86998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FUNCION AFIN</a:t>
            </a:r>
          </a:p>
          <a:p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función afín es del tipo:</a:t>
            </a:r>
          </a:p>
          <a:p>
            <a:endParaRPr lang="es-CO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y = mx + n</a:t>
            </a:r>
          </a:p>
          <a:p>
            <a:r>
              <a:rPr lang="es-CO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 es la pendiente de la recta.</a:t>
            </a:r>
          </a:p>
          <a:p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-La pendiente es la inclinación de la recta con respecto al eje de abscisas.</a:t>
            </a:r>
          </a:p>
          <a:p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-Dos rectas paralelas tienen la misma pendiente.</a:t>
            </a:r>
            <a:endParaRPr lang="es-C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2521" y="3647879"/>
            <a:ext cx="40862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79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792583" y="1303161"/>
            <a:ext cx="75851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es la ordenada en el origen y nos indica el punto de corte de la recta con el eje de ordenadas.</a:t>
            </a:r>
            <a:endParaRPr lang="es-C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915" y="2499632"/>
            <a:ext cx="4133034" cy="400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2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2744" y="1507179"/>
            <a:ext cx="3828620" cy="115834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521147" y="633325"/>
            <a:ext cx="516367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Crecimiento</a:t>
            </a:r>
          </a:p>
          <a:p>
            <a:r>
              <a:rPr lang="es-CO" b="1" dirty="0"/>
              <a:t>y = 2x - 1</a:t>
            </a:r>
            <a:endParaRPr lang="es-CO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funciÃ³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267" y="2955084"/>
            <a:ext cx="4384983" cy="302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40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0373" y="7722942"/>
            <a:ext cx="17089317" cy="2062678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14092"/>
              </p:ext>
            </p:extLst>
          </p:nvPr>
        </p:nvGraphicFramePr>
        <p:xfrm>
          <a:off x="3416206" y="1780014"/>
          <a:ext cx="6884896" cy="994410"/>
        </p:xfrm>
        <a:graphic>
          <a:graphicData uri="http://schemas.openxmlformats.org/drawingml/2006/table">
            <a:tbl>
              <a:tblPr/>
              <a:tblGrid>
                <a:gridCol w="3442448">
                  <a:extLst>
                    <a:ext uri="{9D8B030D-6E8A-4147-A177-3AD203B41FA5}">
                      <a16:colId xmlns:a16="http://schemas.microsoft.com/office/drawing/2014/main" val="1112535250"/>
                    </a:ext>
                  </a:extLst>
                </a:gridCol>
                <a:gridCol w="3442448">
                  <a:extLst>
                    <a:ext uri="{9D8B030D-6E8A-4147-A177-3AD203B41FA5}">
                      <a16:colId xmlns:a16="http://schemas.microsoft.com/office/drawing/2014/main" val="8886317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CO" b="1">
                          <a:effectLst/>
                        </a:rPr>
                        <a:t>x</a:t>
                      </a:r>
                    </a:p>
                  </a:txBody>
                  <a:tcPr marL="95250" marR="95250" marT="28575" marB="28575" anchor="ctr">
                    <a:lnL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C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b="1">
                          <a:effectLst/>
                        </a:rPr>
                        <a:t>y = -¾x-1</a:t>
                      </a:r>
                    </a:p>
                  </a:txBody>
                  <a:tcPr marL="95250" marR="95250" marT="28575" marB="28575" anchor="ctr">
                    <a:lnL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C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596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b="1" dirty="0">
                          <a:effectLst/>
                        </a:rPr>
                        <a:t>0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>
                          <a:effectLst/>
                        </a:rPr>
                        <a:t>-1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8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358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b="1">
                          <a:effectLst/>
                        </a:rPr>
                        <a:t>4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effectLst/>
                        </a:rPr>
                        <a:t>-4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797245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416206" y="624927"/>
            <a:ext cx="35500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altLang="es-C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Decrecimiento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2400" b="1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 = -¾x - 1</a:t>
            </a:r>
            <a:endParaRPr kumimoji="0" lang="es-CO" altLang="es-CO" sz="2400" b="0" i="0" u="none" strike="noStrike" cap="none" normalizeH="0" baseline="0" dirty="0" smtClean="0">
              <a:ln>
                <a:noFill/>
              </a:ln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99" name="Picture 3" descr="funciÃ³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856" y="3356441"/>
            <a:ext cx="5478744" cy="285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23875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95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2</cp:revision>
  <dcterms:created xsi:type="dcterms:W3CDTF">2018-03-20T08:06:14Z</dcterms:created>
  <dcterms:modified xsi:type="dcterms:W3CDTF">2018-03-20T08:19:12Z</dcterms:modified>
</cp:coreProperties>
</file>