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70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45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6103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59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7264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221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4280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269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773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76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22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07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327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221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862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34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E06CE-9584-4294-B48B-DD0A6582176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BD88F4-9A8E-47CD-9FB6-93273E2722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39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43645" y="862149"/>
            <a:ext cx="87913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FUNCIÓN CONSTANTE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-La función constante es del tipo: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 = n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-El criterio viene dado por un número real.</a:t>
            </a: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-La pendiente es 0.</a:t>
            </a:r>
          </a:p>
          <a:p>
            <a:endParaRPr lang="es-C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-La gráfica es una recta horizontal paralela a al eje de abscisas.</a:t>
            </a:r>
            <a:endParaRPr lang="es-C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454" y="3832734"/>
            <a:ext cx="3206868" cy="269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3361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43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2018-03-20T08:03:34Z</dcterms:created>
  <dcterms:modified xsi:type="dcterms:W3CDTF">2018-03-20T08:05:58Z</dcterms:modified>
</cp:coreProperties>
</file>