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010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658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0682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302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640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6117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8063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508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01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59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21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736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586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612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447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804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B3B6A-016F-4524-BE2F-C3C92678D24E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EFAFBA-403E-4219-86AA-0A362BA342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21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60320" y="483325"/>
            <a:ext cx="9117874" cy="6087291"/>
          </a:xfrm>
        </p:spPr>
        <p:txBody>
          <a:bodyPr>
            <a:noAutofit/>
          </a:bodyPr>
          <a:lstStyle/>
          <a:p>
            <a:pPr algn="ctr"/>
            <a:r>
              <a:rPr lang="es-CO" sz="2800" b="1" dirty="0" smtClean="0"/>
              <a:t>FUNCIÓN CUADRÁTICA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Una función cuadrática es aquella que puede escribirse como una ecuación de la forma:</a:t>
            </a:r>
          </a:p>
          <a:p>
            <a:pPr algn="just"/>
            <a:r>
              <a:rPr lang="es-CO" dirty="0" smtClean="0"/>
              <a:t>f(x) = ax 2 + bx + c</a:t>
            </a:r>
          </a:p>
          <a:p>
            <a:pPr algn="just"/>
            <a:r>
              <a:rPr lang="es-CO" dirty="0" smtClean="0"/>
              <a:t>donde a , b y c (llamados términos ) son números reales cualesquiera y a es distinto de cero (puede ser mayor o menor que cero, pero no igual que cero). El valor de b y de c sí puede ser cero .</a:t>
            </a:r>
          </a:p>
          <a:p>
            <a:pPr algn="just"/>
            <a:r>
              <a:rPr lang="es-CO" dirty="0" smtClean="0"/>
              <a:t>En la ecuación cuadrática cada uno de sus términos tiene un nombre.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Así,</a:t>
            </a:r>
          </a:p>
          <a:p>
            <a:pPr algn="just"/>
            <a:r>
              <a:rPr lang="es-CO" dirty="0" smtClean="0"/>
              <a:t>-  ax 2 es el término cuadrático</a:t>
            </a:r>
          </a:p>
          <a:p>
            <a:pPr algn="just"/>
            <a:r>
              <a:rPr lang="es-CO" dirty="0" smtClean="0"/>
              <a:t>-  bx es el término lineal</a:t>
            </a:r>
          </a:p>
          <a:p>
            <a:pPr algn="just"/>
            <a:r>
              <a:rPr lang="es-CO" dirty="0" smtClean="0"/>
              <a:t>-  c es el término independiente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130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26080" y="431074"/>
            <a:ext cx="8427720" cy="5745889"/>
          </a:xfrm>
        </p:spPr>
        <p:txBody>
          <a:bodyPr/>
          <a:lstStyle/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b="1" dirty="0" smtClean="0"/>
              <a:t>crecimiento</a:t>
            </a:r>
            <a:endParaRPr lang="es-CO" b="1" dirty="0"/>
          </a:p>
          <a:p>
            <a:pPr marL="0" indent="0">
              <a:buNone/>
            </a:pPr>
            <a:r>
              <a:rPr lang="es-CO" dirty="0" smtClean="0"/>
              <a:t>Si  </a:t>
            </a:r>
            <a:r>
              <a:rPr lang="es-CO" dirty="0"/>
              <a:t>a &gt; 0 (positivo) la </a:t>
            </a:r>
            <a:r>
              <a:rPr lang="es-CO" dirty="0" smtClean="0"/>
              <a:t>parábola es </a:t>
            </a:r>
            <a:r>
              <a:rPr lang="es-CO" dirty="0"/>
              <a:t>cóncava o con puntas </a:t>
            </a:r>
            <a:r>
              <a:rPr lang="es-CO" dirty="0" smtClean="0"/>
              <a:t> hacia </a:t>
            </a:r>
            <a:r>
              <a:rPr lang="es-CO" dirty="0"/>
              <a:t>arriba, como </a:t>
            </a:r>
            <a:r>
              <a:rPr lang="es-CO" dirty="0" smtClean="0"/>
              <a:t>en </a:t>
            </a:r>
            <a:r>
              <a:rPr lang="es-CO" dirty="0"/>
              <a:t>f(x) = 2x 2 − 3x − 5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310" y="2373904"/>
            <a:ext cx="3697060" cy="294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64089" y="313509"/>
            <a:ext cx="8565469" cy="60481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b="1" dirty="0" smtClean="0"/>
              <a:t>Decrecimiento</a:t>
            </a:r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r>
              <a:rPr lang="es-CO" dirty="0"/>
              <a:t>Si  a &lt; 0 (negativo) la parábola es convexa o con puntas hacia abajo, como en f(x) = −3x 2 + 2x + </a:t>
            </a:r>
            <a:r>
              <a:rPr lang="es-CO" dirty="0" smtClean="0"/>
              <a:t>3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 la Ecuación del eje de </a:t>
            </a:r>
          </a:p>
          <a:p>
            <a:pPr marL="0" indent="0">
              <a:buNone/>
            </a:pPr>
            <a:r>
              <a:rPr lang="es-CO" dirty="0" smtClean="0"/>
              <a:t>Simetría es: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/>
            </a:r>
            <a:br>
              <a:rPr lang="es-CO" dirty="0"/>
            </a:br>
            <a:r>
              <a:rPr lang="es-CO" b="1" dirty="0"/>
              <a:t>Además, cuanto mayor sea |a| (el valor absoluto de a), más cerrada es la parábola.</a:t>
            </a: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509" y="1995079"/>
            <a:ext cx="3844595" cy="3060246"/>
          </a:xfrm>
          <a:prstGeom prst="rect">
            <a:avLst/>
          </a:prstGeom>
        </p:spPr>
      </p:pic>
      <p:pic>
        <p:nvPicPr>
          <p:cNvPr id="1026" name="Picture 2" descr="e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586" y="2937510"/>
            <a:ext cx="5810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7203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175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3</cp:revision>
  <dcterms:created xsi:type="dcterms:W3CDTF">2018-03-20T13:36:52Z</dcterms:created>
  <dcterms:modified xsi:type="dcterms:W3CDTF">2018-03-20T14:14:33Z</dcterms:modified>
</cp:coreProperties>
</file>