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236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415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801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8554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159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0944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30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62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379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277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39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82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7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604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43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5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EDE06-45E2-48E8-A149-355DAB336950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E62D14-7B39-453F-8743-5B46956746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640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60766" y="470263"/>
            <a:ext cx="8186057" cy="5995851"/>
          </a:xfrm>
        </p:spPr>
        <p:txBody>
          <a:bodyPr/>
          <a:lstStyle/>
          <a:p>
            <a:pPr algn="ctr"/>
            <a:r>
              <a:rPr lang="es-CO" sz="4000" b="1" dirty="0" smtClean="0">
                <a:latin typeface="+mj-lt"/>
              </a:rPr>
              <a:t>FUNCIONES POLINÓMICAS</a:t>
            </a:r>
          </a:p>
          <a:p>
            <a:pPr lvl="0" algn="l"/>
            <a:r>
              <a:rPr kumimoji="0" lang="es-CO" altLang="es-CO" sz="2800" strike="noStrike" cap="none" normalizeH="0" baseline="0" dirty="0" smtClean="0">
                <a:ln>
                  <a:noFill/>
                </a:ln>
                <a:effectLst/>
                <a:latin typeface="+mj-lt"/>
              </a:rPr>
              <a:t>Una función polinómica f es una función cuya expresión es un polinomio tal como:</a:t>
            </a:r>
          </a:p>
          <a:p>
            <a:endParaRPr lang="es-CO" sz="4800" dirty="0" smtClean="0">
              <a:latin typeface="+mj-lt"/>
            </a:endParaRPr>
          </a:p>
        </p:txBody>
      </p:sp>
      <p:pic>
        <p:nvPicPr>
          <p:cNvPr id="1029" name="Picture 5" descr="Expresión de una función polinómica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263" y="2081094"/>
            <a:ext cx="39147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216" y="2765219"/>
            <a:ext cx="4318866" cy="252016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108960" y="5473337"/>
            <a:ext cx="8321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+mj-lt"/>
              </a:rPr>
              <a:t>El</a:t>
            </a:r>
            <a:r>
              <a:rPr lang="es-CO" b="1" dirty="0" smtClean="0">
                <a:latin typeface="+mj-lt"/>
              </a:rPr>
              <a:t> dominio</a:t>
            </a:r>
            <a:r>
              <a:rPr lang="es-CO" dirty="0" smtClean="0">
                <a:latin typeface="+mj-lt"/>
              </a:rPr>
              <a:t> de las funciones polinómicas son todos los números reales.</a:t>
            </a:r>
          </a:p>
          <a:p>
            <a:endParaRPr lang="es-CO" dirty="0" smtClean="0">
              <a:latin typeface="+mj-lt"/>
            </a:endParaRPr>
          </a:p>
          <a:p>
            <a:r>
              <a:rPr lang="es-CO" dirty="0" smtClean="0">
                <a:latin typeface="+mj-lt"/>
              </a:rPr>
              <a:t>Las funciones polinómicas son continuas en todo su dominio.</a:t>
            </a:r>
            <a:endParaRPr lang="es-C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90048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25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3</cp:revision>
  <dcterms:created xsi:type="dcterms:W3CDTF">2018-03-20T07:31:08Z</dcterms:created>
  <dcterms:modified xsi:type="dcterms:W3CDTF">2018-03-20T07:43:29Z</dcterms:modified>
</cp:coreProperties>
</file>