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6302" y="623380"/>
            <a:ext cx="523572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FUNCION </a:t>
            </a:r>
          </a:p>
          <a:p>
            <a:pPr algn="ctr"/>
            <a:r>
              <a:rPr lang="es-E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PAR</a:t>
            </a:r>
            <a:endParaRPr lang="es-ES" sz="8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0972" y="426603"/>
            <a:ext cx="4796070" cy="599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2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479" y="0"/>
            <a:ext cx="9875520" cy="1356360"/>
          </a:xfrm>
        </p:spPr>
        <p:txBody>
          <a:bodyPr/>
          <a:lstStyle/>
          <a:p>
            <a:r>
              <a:rPr lang="es-CO" dirty="0" smtClean="0"/>
              <a:t>¿Qué es?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6177" y="1130121"/>
            <a:ext cx="11156324" cy="4038600"/>
          </a:xfrm>
        </p:spPr>
        <p:txBody>
          <a:bodyPr/>
          <a:lstStyle/>
          <a:p>
            <a:r>
              <a:rPr lang="es-CO" dirty="0">
                <a:solidFill>
                  <a:schemeClr val="tx1"/>
                </a:solidFill>
              </a:rPr>
              <a:t>Una función es par si, para cada x en el dominio de f ,   f (– x ) = f ( x ).  Las funciones pares tienen simetría </a:t>
            </a:r>
            <a:r>
              <a:rPr lang="es-CO" dirty="0" err="1">
                <a:solidFill>
                  <a:schemeClr val="tx1"/>
                </a:solidFill>
              </a:rPr>
              <a:t>reflectiva</a:t>
            </a:r>
            <a:r>
              <a:rPr lang="es-CO" dirty="0">
                <a:solidFill>
                  <a:schemeClr val="tx1"/>
                </a:solidFill>
              </a:rPr>
              <a:t> a través del eje de las y 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1958" t="30943" r="26079" b="12544"/>
          <a:stretch/>
        </p:blipFill>
        <p:spPr>
          <a:xfrm>
            <a:off x="241479" y="1931830"/>
            <a:ext cx="11748752" cy="476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8440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9</TotalTime>
  <Words>44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Corbel</vt:lpstr>
      <vt:lpstr>Base</vt:lpstr>
      <vt:lpstr>Presentación de PowerPoint</vt:lpstr>
      <vt:lpstr>¿Qué es?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geraldin zuluaga</dc:creator>
  <cp:lastModifiedBy>geraldin zuluaga</cp:lastModifiedBy>
  <cp:revision>2</cp:revision>
  <dcterms:created xsi:type="dcterms:W3CDTF">2018-03-20T18:16:07Z</dcterms:created>
  <dcterms:modified xsi:type="dcterms:W3CDTF">2018-03-20T18:25:37Z</dcterms:modified>
</cp:coreProperties>
</file>