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6972" y="0"/>
            <a:ext cx="974016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FUNCIONES</a:t>
            </a:r>
          </a:p>
          <a:p>
            <a:pPr algn="ctr"/>
            <a:r>
              <a:rPr lang="es-E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EXPONENCIALES</a:t>
            </a:r>
            <a:endParaRPr lang="es-E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915" y="2919747"/>
            <a:ext cx="5714732" cy="35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6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236" y="0"/>
            <a:ext cx="9875520" cy="1356360"/>
          </a:xfrm>
        </p:spPr>
        <p:txBody>
          <a:bodyPr/>
          <a:lstStyle/>
          <a:p>
            <a:r>
              <a:rPr lang="es-CO" dirty="0" smtClean="0"/>
              <a:t>¿Qué es?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3146" y="1168758"/>
            <a:ext cx="9872871" cy="4038600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</a:rPr>
              <a:t>Una función exponencial es aquella que la variable independiente x aparece en el exponente y tiene de base una constante a. Su expresión es:</a:t>
            </a:r>
          </a:p>
          <a:p>
            <a:endParaRPr lang="es-CO" dirty="0" smtClean="0"/>
          </a:p>
          <a:p>
            <a:pPr marL="45720" indent="0">
              <a:buNone/>
            </a:pPr>
            <a:endParaRPr lang="es-CO" dirty="0"/>
          </a:p>
          <a:p>
            <a:r>
              <a:rPr lang="es-CO" dirty="0" smtClean="0">
                <a:solidFill>
                  <a:schemeClr val="tx1"/>
                </a:solidFill>
              </a:rPr>
              <a:t>Siendo </a:t>
            </a:r>
            <a:r>
              <a:rPr lang="es-CO" dirty="0">
                <a:solidFill>
                  <a:schemeClr val="tx1"/>
                </a:solidFill>
              </a:rPr>
              <a:t>a un real positivo, a &gt; 0, y diferente de 1, a ≠ 1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CO" dirty="0">
                <a:solidFill>
                  <a:schemeClr val="tx1"/>
                </a:solidFill>
              </a:rPr>
              <a:t>También se suele denotar la función como </a:t>
            </a:r>
            <a:r>
              <a:rPr lang="es-CO" dirty="0" err="1">
                <a:solidFill>
                  <a:schemeClr val="tx1"/>
                </a:solidFill>
              </a:rPr>
              <a:t>exp</a:t>
            </a:r>
            <a:r>
              <a:rPr lang="es-CO" dirty="0">
                <a:solidFill>
                  <a:schemeClr val="tx1"/>
                </a:solidFill>
              </a:rPr>
              <a:t> (x</a:t>
            </a:r>
            <a:r>
              <a:rPr lang="es-CO" dirty="0" smtClean="0">
                <a:solidFill>
                  <a:schemeClr val="tx1"/>
                </a:solidFill>
              </a:rPr>
              <a:t>).</a:t>
            </a:r>
            <a:endParaRPr lang="es-CO" dirty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La función exponencial puede considerarse como la inversa de la función logarítmica.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6896" t="41153" r="33700" b="53565"/>
          <a:stretch/>
        </p:blipFill>
        <p:spPr>
          <a:xfrm>
            <a:off x="383146" y="2002167"/>
            <a:ext cx="2267754" cy="7161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5908" t="30238" r="21923" b="35959"/>
          <a:stretch/>
        </p:blipFill>
        <p:spPr>
          <a:xfrm>
            <a:off x="6914881" y="2189408"/>
            <a:ext cx="492684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5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0351" y="300507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s-CO" sz="5400" dirty="0" smtClean="0"/>
              <a:t>CARACTERISTICAS</a:t>
            </a:r>
            <a:endParaRPr lang="es-CO" sz="5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31" t="37371" r="35619" b="21492"/>
          <a:stretch/>
        </p:blipFill>
        <p:spPr>
          <a:xfrm>
            <a:off x="926561" y="1553836"/>
            <a:ext cx="9854632" cy="42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4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s-CO" sz="6000" dirty="0" smtClean="0"/>
              <a:t>EJERCICIO</a:t>
            </a:r>
            <a:endParaRPr lang="es-CO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6330" y="1107583"/>
            <a:ext cx="9301765" cy="5306095"/>
          </a:xfrm>
        </p:spPr>
        <p:txBody>
          <a:bodyPr>
            <a:normAutofit/>
          </a:bodyPr>
          <a:lstStyle/>
          <a:p>
            <a:r>
              <a:rPr lang="es-CO" dirty="0">
                <a:solidFill>
                  <a:schemeClr val="tx1"/>
                </a:solidFill>
              </a:rPr>
              <a:t>Sea la función exponencial con a = 2, definida por la función</a:t>
            </a:r>
            <a:r>
              <a:rPr lang="es-CO" dirty="0" smtClean="0">
                <a:solidFill>
                  <a:schemeClr val="tx1"/>
                </a:solidFill>
              </a:rPr>
              <a:t>:</a:t>
            </a:r>
          </a:p>
          <a:p>
            <a:endParaRPr lang="es-CO" dirty="0" smtClean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La función es continua en todos los números reales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  <a:endParaRPr lang="es-CO" dirty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Como a = 2 &gt; 1, la función es creciente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  <a:endParaRPr lang="es-CO" dirty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La gráfica de la función pasa por los puntos (0 , 1) y (1 , 2).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4818" t="26540" r="21923" b="21349"/>
          <a:stretch/>
        </p:blipFill>
        <p:spPr>
          <a:xfrm>
            <a:off x="884012" y="1666631"/>
            <a:ext cx="5194815" cy="33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70012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17</TotalTime>
  <Words>133</Words>
  <Application>Microsoft Office PowerPoint</Application>
  <PresentationFormat>Panorámica</PresentationFormat>
  <Paragraphs>22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6" baseType="lpstr">
      <vt:lpstr>Corbel</vt:lpstr>
      <vt:lpstr>Base</vt:lpstr>
      <vt:lpstr>Presentación de PowerPoint</vt:lpstr>
      <vt:lpstr>¿Qué es?</vt:lpstr>
      <vt:lpstr>CARACTERISTICAS</vt:lpstr>
      <vt:lpstr>EJERCICIO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geraldin zuluaga</dc:creator>
  <cp:lastModifiedBy>geraldin zuluaga</cp:lastModifiedBy>
  <cp:revision>2</cp:revision>
  <dcterms:created xsi:type="dcterms:W3CDTF">2018-03-20T17:06:31Z</dcterms:created>
  <dcterms:modified xsi:type="dcterms:W3CDTF">2018-03-20T17:23:36Z</dcterms:modified>
</cp:coreProperties>
</file>