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88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27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127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772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66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023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4894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698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898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7458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641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3052E1-9ADB-40E5-863D-37F188099953}" type="datetimeFigureOut">
              <a:rPr lang="es-CO" smtClean="0"/>
              <a:t>20/03/2018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14CB410-5BD9-4AE4-8D53-87A0FFD9D7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45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96153" y="494591"/>
            <a:ext cx="11296682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</a:rPr>
              <a:t>FUNCION AFIN O</a:t>
            </a:r>
          </a:p>
          <a:p>
            <a:pPr algn="ctr"/>
            <a:r>
              <a:rPr lang="es-ES" sz="8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 Black" panose="020B0A04020102020204" pitchFamily="34" charset="0"/>
              </a:rPr>
              <a:t> DE PRIMER GRADO</a:t>
            </a:r>
            <a:endParaRPr lang="es-E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4374" y="3498022"/>
            <a:ext cx="5340239" cy="307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0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-42930"/>
            <a:ext cx="9875520" cy="1356360"/>
          </a:xfrm>
        </p:spPr>
        <p:txBody>
          <a:bodyPr/>
          <a:lstStyle/>
          <a:p>
            <a:r>
              <a:rPr lang="es-CO" dirty="0" smtClean="0"/>
              <a:t>¿Qué es?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1007235"/>
            <a:ext cx="7138115" cy="4038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Una función afín es una función </a:t>
            </a:r>
            <a:r>
              <a:rPr lang="es-CO" dirty="0" err="1">
                <a:solidFill>
                  <a:schemeClr val="tx1"/>
                </a:solidFill>
              </a:rPr>
              <a:t>polinómica</a:t>
            </a:r>
            <a:r>
              <a:rPr lang="es-CO" dirty="0">
                <a:solidFill>
                  <a:schemeClr val="tx1"/>
                </a:solidFill>
              </a:rPr>
              <a:t> de primer grado que no pasa por el origen de coordenadas, o sea, por el punto (0,0</a:t>
            </a:r>
            <a:r>
              <a:rPr lang="es-CO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Las funciones afines son rectas definidas por la siguiente fórmula</a:t>
            </a:r>
            <a:r>
              <a:rPr lang="es-CO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es-CO" dirty="0" smtClean="0">
              <a:solidFill>
                <a:schemeClr val="tx1"/>
              </a:solidFill>
            </a:endParaRP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Los escalares m y n son diferentes de 0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La m es la pendiente de la recta. La pendiente es la inclinación con respecto al eje de abscisas (eje X). Si m es positiva (m&gt;0), entonces la función es creciente. En cambio, si la m es negativa (m&lt;0), entonces la función es </a:t>
            </a:r>
            <a:r>
              <a:rPr lang="es-CO" dirty="0" smtClean="0">
                <a:solidFill>
                  <a:schemeClr val="tx1"/>
                </a:solidFill>
              </a:rPr>
              <a:t>decreciente.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La ordenada en el origen es la n, es decir, el punto donde la recta corta el eje de ordenadas. Las coordenadas de este punto son (0,n).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3399" t="55011" r="32905" b="34827"/>
          <a:stretch/>
        </p:blipFill>
        <p:spPr>
          <a:xfrm>
            <a:off x="373487" y="2131775"/>
            <a:ext cx="2047741" cy="46364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46998" t="31382" r="22817" b="22051"/>
          <a:stretch/>
        </p:blipFill>
        <p:spPr>
          <a:xfrm>
            <a:off x="7366715" y="2363595"/>
            <a:ext cx="4499052" cy="39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33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1660" t="26188" r="41124" b="31382"/>
          <a:stretch/>
        </p:blipFill>
        <p:spPr>
          <a:xfrm>
            <a:off x="1210613" y="1681938"/>
            <a:ext cx="8743260" cy="441745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223533" y="610501"/>
            <a:ext cx="5796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CARACTERISTICAS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5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9817" y="888642"/>
            <a:ext cx="3931920" cy="761141"/>
          </a:xfrm>
        </p:spPr>
        <p:txBody>
          <a:bodyPr/>
          <a:lstStyle/>
          <a:p>
            <a:r>
              <a:rPr lang="es-CO" dirty="0" smtClean="0"/>
              <a:t>EJEMPLO</a:t>
            </a: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3639" t="21769" r="24246" b="32095"/>
          <a:stretch/>
        </p:blipFill>
        <p:spPr>
          <a:xfrm>
            <a:off x="5280337" y="888642"/>
            <a:ext cx="6154870" cy="4971245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86177" y="2074786"/>
            <a:ext cx="4137337" cy="368593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900" dirty="0">
                <a:solidFill>
                  <a:schemeClr val="tx1"/>
                </a:solidFill>
              </a:rPr>
              <a:t>T</a:t>
            </a:r>
            <a:r>
              <a:rPr lang="es-CO" sz="1900" dirty="0" smtClean="0">
                <a:solidFill>
                  <a:schemeClr val="tx1"/>
                </a:solidFill>
              </a:rPr>
              <a:t>enemos </a:t>
            </a:r>
            <a:r>
              <a:rPr lang="es-CO" sz="1900" dirty="0">
                <a:solidFill>
                  <a:schemeClr val="tx1"/>
                </a:solidFill>
              </a:rPr>
              <a:t>la función afín f(x) = –x+3. En este caso, la pendiente es m = -1 y la ordenada es n = 3, siendo ambos diferentes de 0</a:t>
            </a:r>
            <a:r>
              <a:rPr lang="es-CO" sz="19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9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900" dirty="0" smtClean="0">
                <a:solidFill>
                  <a:schemeClr val="tx1"/>
                </a:solidFill>
              </a:rPr>
              <a:t>La </a:t>
            </a:r>
            <a:r>
              <a:rPr lang="es-CO" sz="1900" dirty="0">
                <a:solidFill>
                  <a:schemeClr val="tx1"/>
                </a:solidFill>
              </a:rPr>
              <a:t>pendiente es negativa (m = -1), por lo </a:t>
            </a:r>
            <a:r>
              <a:rPr lang="es-CO" sz="1900" dirty="0" smtClean="0">
                <a:solidFill>
                  <a:schemeClr val="tx1"/>
                </a:solidFill>
              </a:rPr>
              <a:t>que </a:t>
            </a:r>
            <a:r>
              <a:rPr lang="es-CO" sz="1900" dirty="0">
                <a:solidFill>
                  <a:schemeClr val="tx1"/>
                </a:solidFill>
              </a:rPr>
              <a:t>la función es decreciente</a:t>
            </a:r>
            <a:r>
              <a:rPr lang="es-CO" sz="19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CO" sz="19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900" dirty="0">
                <a:solidFill>
                  <a:schemeClr val="tx1"/>
                </a:solidFill>
              </a:rPr>
              <a:t>La ordenada es n = 3, por lo que el punto de corte entre la función y el eje de ordenadas es el punto (0,3).</a:t>
            </a:r>
          </a:p>
        </p:txBody>
      </p:sp>
    </p:spTree>
    <p:extLst>
      <p:ext uri="{BB962C8B-B14F-4D97-AF65-F5344CB8AC3E}">
        <p14:creationId xmlns:p14="http://schemas.microsoft.com/office/powerpoint/2010/main" val="777615567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13</TotalTime>
  <Words>229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Arial Black</vt:lpstr>
      <vt:lpstr>Corbel</vt:lpstr>
      <vt:lpstr>Base</vt:lpstr>
      <vt:lpstr>Presentación de PowerPoint</vt:lpstr>
      <vt:lpstr>¿Qué es?</vt:lpstr>
      <vt:lpstr>Presentación de PowerPoint</vt:lpstr>
      <vt:lpstr>EJEMPLO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geraldin zuluaga</dc:creator>
  <cp:lastModifiedBy>geraldin zuluaga</cp:lastModifiedBy>
  <cp:revision>3</cp:revision>
  <dcterms:created xsi:type="dcterms:W3CDTF">2018-03-20T12:16:01Z</dcterms:created>
  <dcterms:modified xsi:type="dcterms:W3CDTF">2018-03-20T12:29:39Z</dcterms:modified>
</cp:coreProperties>
</file>