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639C-C6FE-4DCE-8660-A1EA6829678D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87B8-0110-4739-BBEC-1A17D95685F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097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639C-C6FE-4DCE-8660-A1EA6829678D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87B8-0110-4739-BBEC-1A17D95685F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83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639C-C6FE-4DCE-8660-A1EA6829678D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87B8-0110-4739-BBEC-1A17D95685F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985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639C-C6FE-4DCE-8660-A1EA6829678D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87B8-0110-4739-BBEC-1A17D95685F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165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639C-C6FE-4DCE-8660-A1EA6829678D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87B8-0110-4739-BBEC-1A17D95685F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196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639C-C6FE-4DCE-8660-A1EA6829678D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87B8-0110-4739-BBEC-1A17D95685F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288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639C-C6FE-4DCE-8660-A1EA6829678D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87B8-0110-4739-BBEC-1A17D95685F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891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639C-C6FE-4DCE-8660-A1EA6829678D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87B8-0110-4739-BBEC-1A17D95685F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091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639C-C6FE-4DCE-8660-A1EA6829678D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87B8-0110-4739-BBEC-1A17D95685F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85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639C-C6FE-4DCE-8660-A1EA6829678D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87B8-0110-4739-BBEC-1A17D95685F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206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639C-C6FE-4DCE-8660-A1EA6829678D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87B8-0110-4739-BBEC-1A17D95685F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694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4639C-C6FE-4DCE-8660-A1EA6829678D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987B8-0110-4739-BBEC-1A17D95685F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6254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846" y="683350"/>
            <a:ext cx="9885680" cy="556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9770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1</cp:revision>
  <dcterms:created xsi:type="dcterms:W3CDTF">2018-03-23T02:18:31Z</dcterms:created>
  <dcterms:modified xsi:type="dcterms:W3CDTF">2018-03-23T02:18:46Z</dcterms:modified>
</cp:coreProperties>
</file>