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68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53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04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332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1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75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825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45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20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51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41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74253-892F-48DC-95B8-22E313AD022F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227D-26F7-42ED-ACB0-04899BBD3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669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25" y="613954"/>
            <a:ext cx="9800043" cy="55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83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2018-03-23T02:17:36Z</dcterms:created>
  <dcterms:modified xsi:type="dcterms:W3CDTF">2018-03-23T02:17:48Z</dcterms:modified>
</cp:coreProperties>
</file>