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74253-892F-48DC-95B8-22E313AD022F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227D-26F7-42ED-ACB0-04899BBD3F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368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74253-892F-48DC-95B8-22E313AD022F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227D-26F7-42ED-ACB0-04899BBD3F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953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74253-892F-48DC-95B8-22E313AD022F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227D-26F7-42ED-ACB0-04899BBD3F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043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74253-892F-48DC-95B8-22E313AD022F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227D-26F7-42ED-ACB0-04899BBD3F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332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74253-892F-48DC-95B8-22E313AD022F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227D-26F7-42ED-ACB0-04899BBD3F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111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74253-892F-48DC-95B8-22E313AD022F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227D-26F7-42ED-ACB0-04899BBD3F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0754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74253-892F-48DC-95B8-22E313AD022F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227D-26F7-42ED-ACB0-04899BBD3F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825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74253-892F-48DC-95B8-22E313AD022F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227D-26F7-42ED-ACB0-04899BBD3F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045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74253-892F-48DC-95B8-22E313AD022F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227D-26F7-42ED-ACB0-04899BBD3F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820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74253-892F-48DC-95B8-22E313AD022F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227D-26F7-42ED-ACB0-04899BBD3F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551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74253-892F-48DC-95B8-22E313AD022F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227D-26F7-42ED-ACB0-04899BBD3F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541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74253-892F-48DC-95B8-22E313AD022F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9227D-26F7-42ED-ACB0-04899BBD3F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6698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425" y="613954"/>
            <a:ext cx="9800043" cy="551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0836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1</cp:revision>
  <dcterms:created xsi:type="dcterms:W3CDTF">2018-03-23T02:17:36Z</dcterms:created>
  <dcterms:modified xsi:type="dcterms:W3CDTF">2018-03-23T02:17:48Z</dcterms:modified>
</cp:coreProperties>
</file>