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44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254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88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87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846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38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357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654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459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684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300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A2BED-4BDD-47DA-9A0C-9A0EEC8BA116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FE3ED-2F25-4E8A-B6F8-4F4EB8B91FB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71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550" y="600892"/>
            <a:ext cx="9614263" cy="540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8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2018-03-23T02:22:06Z</dcterms:created>
  <dcterms:modified xsi:type="dcterms:W3CDTF">2018-03-23T02:25:03Z</dcterms:modified>
</cp:coreProperties>
</file>