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0648D-A7A2-4305-87F3-C14AF3384C82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FDF4-D327-4996-95EE-A081BAEEDD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57134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0648D-A7A2-4305-87F3-C14AF3384C82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FDF4-D327-4996-95EE-A081BAEEDD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75017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0648D-A7A2-4305-87F3-C14AF3384C82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FDF4-D327-4996-95EE-A081BAEEDD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7690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0648D-A7A2-4305-87F3-C14AF3384C82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FDF4-D327-4996-95EE-A081BAEEDD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4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0648D-A7A2-4305-87F3-C14AF3384C82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FDF4-D327-4996-95EE-A081BAEEDD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4236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0648D-A7A2-4305-87F3-C14AF3384C82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FDF4-D327-4996-95EE-A081BAEEDD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0401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0648D-A7A2-4305-87F3-C14AF3384C82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FDF4-D327-4996-95EE-A081BAEEDD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8831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0648D-A7A2-4305-87F3-C14AF3384C82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FDF4-D327-4996-95EE-A081BAEEDD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815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0648D-A7A2-4305-87F3-C14AF3384C82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FDF4-D327-4996-95EE-A081BAEEDD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8259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0648D-A7A2-4305-87F3-C14AF3384C82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FDF4-D327-4996-95EE-A081BAEEDD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40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50648D-A7A2-4305-87F3-C14AF3384C82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1FDF4-D327-4996-95EE-A081BAEEDD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1432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50648D-A7A2-4305-87F3-C14AF3384C82}" type="datetimeFigureOut">
              <a:rPr lang="es-CO" smtClean="0"/>
              <a:t>22/03/2018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1FDF4-D327-4996-95EE-A081BAEEDD8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051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9818" y="809897"/>
            <a:ext cx="9546045" cy="5369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7067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1</cp:revision>
  <dcterms:created xsi:type="dcterms:W3CDTF">2018-03-23T02:26:27Z</dcterms:created>
  <dcterms:modified xsi:type="dcterms:W3CDTF">2018-03-23T02:26:49Z</dcterms:modified>
</cp:coreProperties>
</file>