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0150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442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787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9602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882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529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257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869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021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5281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85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869BC-BF91-49BE-8BDB-C6C43C01913B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0D9FA-C1D8-47C9-B987-D77E829E906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3050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19" y="574766"/>
            <a:ext cx="10287723" cy="578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520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1</cp:revision>
  <dcterms:created xsi:type="dcterms:W3CDTF">2018-03-23T02:15:00Z</dcterms:created>
  <dcterms:modified xsi:type="dcterms:W3CDTF">2018-03-23T02:15:26Z</dcterms:modified>
</cp:coreProperties>
</file>