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F3F8-660F-4D2A-B319-246E8FDCAE08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90C-4D66-429E-8374-C0918C38D6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315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F3F8-660F-4D2A-B319-246E8FDCAE08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90C-4D66-429E-8374-C0918C38D6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4254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F3F8-660F-4D2A-B319-246E8FDCAE08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90C-4D66-429E-8374-C0918C38D6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9261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F3F8-660F-4D2A-B319-246E8FDCAE08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90C-4D66-429E-8374-C0918C38D6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390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F3F8-660F-4D2A-B319-246E8FDCAE08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90C-4D66-429E-8374-C0918C38D6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1750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F3F8-660F-4D2A-B319-246E8FDCAE08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90C-4D66-429E-8374-C0918C38D6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315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F3F8-660F-4D2A-B319-246E8FDCAE08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90C-4D66-429E-8374-C0918C38D6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8308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F3F8-660F-4D2A-B319-246E8FDCAE08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90C-4D66-429E-8374-C0918C38D6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159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F3F8-660F-4D2A-B319-246E8FDCAE08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90C-4D66-429E-8374-C0918C38D6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9204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F3F8-660F-4D2A-B319-246E8FDCAE08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90C-4D66-429E-8374-C0918C38D6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7025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F3F8-660F-4D2A-B319-246E8FDCAE08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90C-4D66-429E-8374-C0918C38D6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128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6F3F8-660F-4D2A-B319-246E8FDCAE08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5B90C-4D66-429E-8374-C0918C38D6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7170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697" y="379639"/>
            <a:ext cx="10913292" cy="613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8502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1</cp:revision>
  <dcterms:created xsi:type="dcterms:W3CDTF">2018-03-23T02:19:49Z</dcterms:created>
  <dcterms:modified xsi:type="dcterms:W3CDTF">2018-03-23T02:20:01Z</dcterms:modified>
</cp:coreProperties>
</file>