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2BED-4BDD-47DA-9A0C-9A0EEC8BA116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E3ED-2F25-4E8A-B6F8-4F4EB8B91F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144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2BED-4BDD-47DA-9A0C-9A0EEC8BA116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E3ED-2F25-4E8A-B6F8-4F4EB8B91F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2544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2BED-4BDD-47DA-9A0C-9A0EEC8BA116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E3ED-2F25-4E8A-B6F8-4F4EB8B91F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8884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2BED-4BDD-47DA-9A0C-9A0EEC8BA116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E3ED-2F25-4E8A-B6F8-4F4EB8B91F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87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2BED-4BDD-47DA-9A0C-9A0EEC8BA116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E3ED-2F25-4E8A-B6F8-4F4EB8B91F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8468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2BED-4BDD-47DA-9A0C-9A0EEC8BA116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E3ED-2F25-4E8A-B6F8-4F4EB8B91F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3386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2BED-4BDD-47DA-9A0C-9A0EEC8BA116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E3ED-2F25-4E8A-B6F8-4F4EB8B91F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3576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2BED-4BDD-47DA-9A0C-9A0EEC8BA116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E3ED-2F25-4E8A-B6F8-4F4EB8B91F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654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2BED-4BDD-47DA-9A0C-9A0EEC8BA116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E3ED-2F25-4E8A-B6F8-4F4EB8B91F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4598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2BED-4BDD-47DA-9A0C-9A0EEC8BA116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E3ED-2F25-4E8A-B6F8-4F4EB8B91F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6840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2BED-4BDD-47DA-9A0C-9A0EEC8BA116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E3ED-2F25-4E8A-B6F8-4F4EB8B91F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3007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A2BED-4BDD-47DA-9A0C-9A0EEC8BA116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FE3ED-2F25-4E8A-B6F8-4F4EB8B91F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8714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2551" y="940526"/>
            <a:ext cx="9312364" cy="523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3842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</dc:creator>
  <cp:lastModifiedBy>DANIEL</cp:lastModifiedBy>
  <cp:revision>3</cp:revision>
  <dcterms:created xsi:type="dcterms:W3CDTF">2018-03-23T02:22:06Z</dcterms:created>
  <dcterms:modified xsi:type="dcterms:W3CDTF">2018-03-23T02:25:45Z</dcterms:modified>
</cp:coreProperties>
</file>