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3542" autoAdjust="0"/>
  </p:normalViewPr>
  <p:slideViewPr>
    <p:cSldViewPr snapToGrid="0">
      <p:cViewPr varScale="1">
        <p:scale>
          <a:sx n="69" d="100"/>
          <a:sy n="69" d="100"/>
        </p:scale>
        <p:origin x="-78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B5B4E3-C7C1-44B6-BCDB-37CB166F9863}" type="datetimeFigureOut">
              <a:rPr lang="es-ES" smtClean="0"/>
              <a:t>07/04/2018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90811-72E8-4C71-8F32-72275A85C7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6461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Imagen tomada de : https://encrypted-tbn3.gstatic.com/images?q=tbn:ANd9GcSwvZ2ZoIi724d0UWkFMKN94sHY3KPveE9Fz1eatLYx2jPlTK8U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90811-72E8-4C71-8F32-72275A85C77D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7971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err="1"/>
              <a:t>Emoticon</a:t>
            </a:r>
            <a:r>
              <a:rPr lang="es-ES" dirty="0"/>
              <a:t> tomad de https://www.google.com.co/url?sa=i&amp;rct=j&amp;q=&amp;esrc=s&amp;source=images&amp;cd=&amp;cad=rja&amp;uact=8&amp;ved=0ahUKEwjukZDnm5bSAhXFbiYKHQe-Az8QjRwIBw&amp;url=http%3A%2F%2Fmoritacuriosa.blogspot.com%2F2015%2F04%2Fconoce-los-10-emoticones-mas-utilizados.html&amp;psig=AFQjCNETDAUdDECDMId3rgnYtzJFMcCFsA&amp;ust=1487389455691414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90811-72E8-4C71-8F32-72275A85C77D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5853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90811-72E8-4C71-8F32-72275A85C77D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303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4/7/2018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4/7/2018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4/7/2018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4/7/2018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4/7/2018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4/7/2018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4/7/2018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4/7/2018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4/7/2018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4/7/2018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4/7/2018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4/7/2018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matexactas.files.wordpress.com/2013/01/taximetro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FUNCIÓN LINEAL 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err="1" smtClean="0"/>
              <a:t>Jhon</a:t>
            </a:r>
            <a:r>
              <a:rPr lang="es-ES" dirty="0" smtClean="0"/>
              <a:t> Fredy Bermúdez Quimbaya </a:t>
            </a:r>
            <a:endParaRPr lang="es-ES" dirty="0"/>
          </a:p>
          <a:p>
            <a:r>
              <a:rPr lang="es-ES" dirty="0"/>
              <a:t>Docente</a:t>
            </a:r>
          </a:p>
        </p:txBody>
      </p:sp>
    </p:spTree>
    <p:extLst>
      <p:ext uri="{BB962C8B-B14F-4D97-AF65-F5344CB8AC3E}">
        <p14:creationId xmlns:p14="http://schemas.microsoft.com/office/powerpoint/2010/main" val="38511775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600" dirty="0"/>
              <a:t>Ejercicios propuestos para resolver en tu cuaderno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24130" y="2286000"/>
            <a:ext cx="4697798" cy="3851564"/>
          </a:xfrm>
        </p:spPr>
        <p:txBody>
          <a:bodyPr>
            <a:normAutofit/>
          </a:bodyPr>
          <a:lstStyle/>
          <a:p>
            <a:pPr fontAlgn="base"/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</a:rPr>
              <a:t>Escribe los puntos que corresponden en el plano</a:t>
            </a:r>
            <a:endParaRPr lang="es-E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7855" y="3048000"/>
            <a:ext cx="3020290" cy="2410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Marcador de contenido 2"/>
          <p:cNvSpPr txBox="1">
            <a:spLocks/>
          </p:cNvSpPr>
          <p:nvPr/>
        </p:nvSpPr>
        <p:spPr>
          <a:xfrm>
            <a:off x="5997912" y="2230582"/>
            <a:ext cx="4697798" cy="405938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s-ES" b="1" dirty="0" smtClean="0"/>
              <a:t>  Haz la grafica de la función</a:t>
            </a:r>
          </a:p>
          <a:p>
            <a:pPr fontAlgn="base"/>
            <a:r>
              <a:rPr lang="es-ES" b="1" dirty="0" smtClean="0">
                <a:solidFill>
                  <a:srgbClr val="CC9900"/>
                </a:solidFill>
              </a:rPr>
              <a:t>F(x)= x</a:t>
            </a:r>
          </a:p>
          <a:p>
            <a:pPr fontAlgn="base"/>
            <a:r>
              <a:rPr lang="es-ES" b="1" dirty="0" smtClean="0">
                <a:solidFill>
                  <a:srgbClr val="CC9900"/>
                </a:solidFill>
              </a:rPr>
              <a:t>F(x)=-3x </a:t>
            </a:r>
          </a:p>
          <a:p>
            <a:pPr fontAlgn="base"/>
            <a:endParaRPr lang="es-ES" b="1" dirty="0">
              <a:solidFill>
                <a:srgbClr val="CC9900"/>
              </a:solidFill>
            </a:endParaRPr>
          </a:p>
          <a:p>
            <a:pPr fontAlgn="base"/>
            <a:r>
              <a:rPr lang="es-ES" b="1" dirty="0" smtClean="0"/>
              <a:t>Resuelve el siguiente problema</a:t>
            </a:r>
            <a:r>
              <a:rPr lang="es-ES" b="1" dirty="0" smtClean="0">
                <a:solidFill>
                  <a:srgbClr val="FF0000"/>
                </a:solidFill>
              </a:rPr>
              <a:t>.</a:t>
            </a:r>
          </a:p>
          <a:p>
            <a:pPr fontAlgn="base"/>
            <a:r>
              <a:rPr lang="es-CO" dirty="0" smtClean="0">
                <a:solidFill>
                  <a:srgbClr val="FF0000"/>
                </a:solidFill>
              </a:rPr>
              <a:t>Juan pinta paredes. </a:t>
            </a:r>
            <a:r>
              <a:rPr lang="es-CO" dirty="0">
                <a:solidFill>
                  <a:srgbClr val="FF0000"/>
                </a:solidFill>
              </a:rPr>
              <a:t>Por cada trabajo, cobra una tarifa inicial </a:t>
            </a:r>
            <a:r>
              <a:rPr lang="es-CO" dirty="0" smtClean="0">
                <a:solidFill>
                  <a:srgbClr val="FF0000"/>
                </a:solidFill>
              </a:rPr>
              <a:t>de $15.000 pesos. </a:t>
            </a:r>
            <a:r>
              <a:rPr lang="es-CO" dirty="0">
                <a:solidFill>
                  <a:srgbClr val="FF0000"/>
                </a:solidFill>
              </a:rPr>
              <a:t>Su tarifa total por un trabajo </a:t>
            </a:r>
            <a:r>
              <a:rPr lang="es-CO" dirty="0" smtClean="0">
                <a:solidFill>
                  <a:srgbClr val="FF0000"/>
                </a:solidFill>
              </a:rPr>
              <a:t>de</a:t>
            </a:r>
            <a:r>
              <a:rPr lang="es-CO" dirty="0">
                <a:solidFill>
                  <a:srgbClr val="FF0000"/>
                </a:solidFill>
              </a:rPr>
              <a:t> </a:t>
            </a:r>
            <a:r>
              <a:rPr lang="es-CO" dirty="0" smtClean="0">
                <a:solidFill>
                  <a:srgbClr val="FF0000"/>
                </a:solidFill>
              </a:rPr>
              <a:t>4</a:t>
            </a:r>
            <a:r>
              <a:rPr lang="es-CO" dirty="0">
                <a:solidFill>
                  <a:srgbClr val="FF0000"/>
                </a:solidFill>
              </a:rPr>
              <a:t> </a:t>
            </a:r>
            <a:r>
              <a:rPr lang="es-CO" dirty="0" smtClean="0">
                <a:solidFill>
                  <a:srgbClr val="FF0000"/>
                </a:solidFill>
              </a:rPr>
              <a:t>horas es</a:t>
            </a:r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343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sz="4000" b="1" dirty="0" smtClean="0"/>
              <a:t>Intenta hacer las siguientes operaciones  : </a:t>
            </a:r>
            <a:br>
              <a:rPr lang="es-ES" sz="4000" b="1" dirty="0" smtClean="0"/>
            </a:br>
            <a:endParaRPr lang="es-ES" sz="4000" b="1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CO" sz="2800" dirty="0" smtClean="0"/>
              <a:t>Multiplica por cinco cada uno de los números del uno hasta el nueve.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CO" sz="2800" dirty="0" smtClean="0"/>
              <a:t>Divide los números pares entre dos empezando por el cero hasta el </a:t>
            </a:r>
            <a:r>
              <a:rPr lang="es-CO" sz="2800" dirty="0" smtClean="0"/>
              <a:t>10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CO" sz="2800" smtClean="0"/>
              <a:t>Triplica </a:t>
            </a:r>
            <a:r>
              <a:rPr lang="es-CO" sz="2800" dirty="0" smtClean="0"/>
              <a:t>la edad de tus compañeros de grupo</a:t>
            </a:r>
            <a:endParaRPr lang="es-CO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CO" sz="2800" dirty="0" smtClean="0"/>
          </a:p>
        </p:txBody>
      </p:sp>
      <p:sp>
        <p:nvSpPr>
          <p:cNvPr id="6" name="Bocadillo nube: nube 5"/>
          <p:cNvSpPr/>
          <p:nvPr/>
        </p:nvSpPr>
        <p:spPr>
          <a:xfrm>
            <a:off x="5034799" y="716511"/>
            <a:ext cx="4237185" cy="2200561"/>
          </a:xfrm>
          <a:prstGeom prst="cloudCallout">
            <a:avLst>
              <a:gd name="adj1" fmla="val 31348"/>
              <a:gd name="adj2" fmla="val 1491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  Realiza esta actividad con un compañero  y puedes  ir escribiendo los resultados en una hoja para que después comparen  </a:t>
            </a:r>
            <a:endParaRPr lang="es-ES" b="1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0474" y="4443066"/>
            <a:ext cx="1444690" cy="126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040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1619" y="0"/>
            <a:ext cx="9720072" cy="1499616"/>
          </a:xfrm>
        </p:spPr>
        <p:txBody>
          <a:bodyPr>
            <a:normAutofit/>
          </a:bodyPr>
          <a:lstStyle/>
          <a:p>
            <a:r>
              <a:rPr lang="es-ES" b="1" dirty="0"/>
              <a:t/>
            </a:r>
            <a:br>
              <a:rPr lang="es-ES" b="1" dirty="0"/>
            </a:br>
            <a:endParaRPr lang="es-ES" dirty="0"/>
          </a:p>
        </p:txBody>
      </p:sp>
      <p:sp>
        <p:nvSpPr>
          <p:cNvPr id="8" name="Rectángulo 7"/>
          <p:cNvSpPr/>
          <p:nvPr/>
        </p:nvSpPr>
        <p:spPr>
          <a:xfrm>
            <a:off x="773723" y="6119336"/>
            <a:ext cx="911586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/>
              <a:t>No son tan complicadas Ya lo veras …y nos serán muy útiles.</a:t>
            </a:r>
            <a:br>
              <a:rPr lang="es-ES" sz="2400" b="1" dirty="0"/>
            </a:br>
            <a:endParaRPr lang="es-ES" b="1" dirty="0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951310" y="852002"/>
            <a:ext cx="6435267" cy="4081361"/>
          </a:xfrm>
        </p:spPr>
        <p:txBody>
          <a:bodyPr>
            <a:normAutofit/>
          </a:bodyPr>
          <a:lstStyle/>
          <a:p>
            <a:r>
              <a:rPr lang="es-ES" dirty="0" smtClean="0"/>
              <a:t>Como te pareció la actividad que hiciste con tu compañero </a:t>
            </a:r>
          </a:p>
          <a:p>
            <a:r>
              <a:rPr lang="es-ES" dirty="0"/>
              <a:t/>
            </a:r>
            <a:br>
              <a:rPr lang="es-ES" dirty="0"/>
            </a:br>
            <a:r>
              <a:rPr lang="es-ES" dirty="0"/>
              <a:t>¿Qué </a:t>
            </a:r>
            <a:r>
              <a:rPr lang="es-ES" dirty="0" smtClean="0"/>
              <a:t>operaciones matemáticas hicieron?</a:t>
            </a:r>
          </a:p>
          <a:p>
            <a:r>
              <a:rPr lang="es-ES" dirty="0" smtClean="0"/>
              <a:t>¿Obtuvieron los mismo resultados?</a:t>
            </a: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¿Cómo pueden llamar los valores que están cambiando en el ejercicio?</a:t>
            </a:r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>También podrás expresar en forma algebraica algunas situaciones reales que se plantean</a:t>
            </a:r>
          </a:p>
        </p:txBody>
      </p:sp>
      <p:pic>
        <p:nvPicPr>
          <p:cNvPr id="9" name="Marcador de contenido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13274" y="2590213"/>
            <a:ext cx="1952625" cy="2343150"/>
          </a:xfrm>
          <a:prstGeom prst="rect">
            <a:avLst/>
          </a:prstGeom>
        </p:spPr>
      </p:pic>
      <p:sp>
        <p:nvSpPr>
          <p:cNvPr id="10" name="Bocadillo: rectángulo con esquinas redondeadas 9"/>
          <p:cNvSpPr/>
          <p:nvPr/>
        </p:nvSpPr>
        <p:spPr>
          <a:xfrm>
            <a:off x="9453489" y="585216"/>
            <a:ext cx="2264899" cy="1187314"/>
          </a:xfrm>
          <a:prstGeom prst="wedgeRoundRectCallout">
            <a:avLst>
              <a:gd name="adj1" fmla="val -21454"/>
              <a:gd name="adj2" fmla="val 9923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¡ Creo que ya  las he usado</a:t>
            </a:r>
          </a:p>
        </p:txBody>
      </p:sp>
    </p:spTree>
    <p:extLst>
      <p:ext uri="{BB962C8B-B14F-4D97-AF65-F5344CB8AC3E}">
        <p14:creationId xmlns:p14="http://schemas.microsoft.com/office/powerpoint/2010/main" val="1305223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798700"/>
          </a:xfrm>
        </p:spPr>
        <p:txBody>
          <a:bodyPr>
            <a:normAutofit/>
          </a:bodyPr>
          <a:lstStyle/>
          <a:p>
            <a:pPr algn="ctr"/>
            <a:r>
              <a:rPr lang="es-ES" sz="2400" b="1" dirty="0"/>
              <a:t>Muchas  situaciones en nuestra vida diaria se expresan mediante </a:t>
            </a:r>
            <a:r>
              <a:rPr lang="es-ES" sz="2400" b="1" dirty="0" smtClean="0"/>
              <a:t>Funciones lineales</a:t>
            </a:r>
            <a:endParaRPr lang="es-ES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24128" y="1856935"/>
            <a:ext cx="9971884" cy="4761915"/>
          </a:xfrm>
        </p:spPr>
        <p:txBody>
          <a:bodyPr/>
          <a:lstStyle/>
          <a:p>
            <a:r>
              <a:rPr lang="es-ES" sz="3200" b="1" dirty="0"/>
              <a:t>El </a:t>
            </a:r>
            <a:r>
              <a:rPr lang="es-ES" sz="3200" b="1" dirty="0" smtClean="0"/>
              <a:t>montarnos en un taxi y ver el precio de lo que pagamos gracias al precio que nos muestra el taxímetro</a:t>
            </a:r>
            <a:endParaRPr lang="es-ES" dirty="0"/>
          </a:p>
        </p:txBody>
      </p:sp>
      <p:sp>
        <p:nvSpPr>
          <p:cNvPr id="5" name="Bocadillo: rectángulo con esquinas redondeadas 4"/>
          <p:cNvSpPr/>
          <p:nvPr/>
        </p:nvSpPr>
        <p:spPr>
          <a:xfrm>
            <a:off x="7141572" y="3394363"/>
            <a:ext cx="2293373" cy="2258291"/>
          </a:xfrm>
          <a:prstGeom prst="wedgeRoundRectCallout">
            <a:avLst>
              <a:gd name="adj1" fmla="val -181694"/>
              <a:gd name="adj2" fmla="val -429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Observa </a:t>
            </a:r>
            <a:r>
              <a:rPr lang="es-ES" b="1" dirty="0" smtClean="0"/>
              <a:t>que se puede hacer mediante una función lineal </a:t>
            </a:r>
            <a:endParaRPr lang="es-ES" b="1" dirty="0"/>
          </a:p>
        </p:txBody>
      </p:sp>
      <p:pic>
        <p:nvPicPr>
          <p:cNvPr id="1026" name="Picture 2" descr="Resultado de imagen para tax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454" y="3284703"/>
            <a:ext cx="1578264" cy="1578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1579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4128" y="585215"/>
            <a:ext cx="9720072" cy="2088711"/>
          </a:xfrm>
        </p:spPr>
        <p:txBody>
          <a:bodyPr>
            <a:normAutofit/>
          </a:bodyPr>
          <a:lstStyle/>
          <a:p>
            <a:r>
              <a:rPr lang="es-ES" sz="4000" b="1" cap="non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 empresa de teléfono celular te puede ofrecer diferentes planes y  sabrás cual es la mejor gracias a la comparación que se hace mediante una función lineal </a:t>
            </a:r>
            <a:endParaRPr lang="es-ES" sz="4000" b="1" cap="none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Bocadillo: rectángulo con esquinas redondeadas 5"/>
          <p:cNvSpPr/>
          <p:nvPr/>
        </p:nvSpPr>
        <p:spPr>
          <a:xfrm>
            <a:off x="8090628" y="2396476"/>
            <a:ext cx="3137096" cy="2324612"/>
          </a:xfrm>
          <a:prstGeom prst="wedgeRoundRectCallout">
            <a:avLst>
              <a:gd name="adj1" fmla="val -183322"/>
              <a:gd name="adj2" fmla="val 7496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/>
              <a:t>Observa el volumen  de un cubo  se expresa mediante una Expresión algebraica o formula</a:t>
            </a:r>
          </a:p>
        </p:txBody>
      </p:sp>
      <p:sp>
        <p:nvSpPr>
          <p:cNvPr id="7" name="AutoShape 4" descr="Resultado de imagen para telefonos emoticones"/>
          <p:cNvSpPr>
            <a:spLocks noChangeAspect="1" noChangeArrowheads="1"/>
          </p:cNvSpPr>
          <p:nvPr/>
        </p:nvSpPr>
        <p:spPr bwMode="auto">
          <a:xfrm>
            <a:off x="1582593" y="463796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8" name="AutoShape 6" descr="Resultado de imagen para telefonos emoticon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7393" y="3569325"/>
            <a:ext cx="1944452" cy="1664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553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ocadillo: ovalado 4"/>
          <p:cNvSpPr/>
          <p:nvPr/>
        </p:nvSpPr>
        <p:spPr>
          <a:xfrm>
            <a:off x="6471137" y="989037"/>
            <a:ext cx="3643533" cy="2316871"/>
          </a:xfrm>
          <a:prstGeom prst="wedgeEllipseCallout">
            <a:avLst>
              <a:gd name="adj1" fmla="val -79056"/>
              <a:gd name="adj2" fmla="val 681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/>
              <a:t>Es verdad…</a:t>
            </a:r>
          </a:p>
          <a:p>
            <a:pPr algn="ctr"/>
            <a:r>
              <a:rPr lang="es-ES" sz="2000" b="1" dirty="0"/>
              <a:t> muchas situaciones de nuestra vida diaria se  </a:t>
            </a:r>
            <a:r>
              <a:rPr lang="es-ES" sz="2000" b="1" dirty="0" smtClean="0"/>
              <a:t>pueden solucionar usando la función lineal</a:t>
            </a:r>
            <a:endParaRPr lang="es-ES" sz="2000" b="1" dirty="0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1826" y="3089910"/>
            <a:ext cx="4819650" cy="321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466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¿QUE ES UNA </a:t>
            </a:r>
            <a:r>
              <a:rPr lang="es-ES" dirty="0" smtClean="0"/>
              <a:t>FUNCIÓN LINEAL?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83451" y="1948376"/>
            <a:ext cx="9720073" cy="4023360"/>
          </a:xfrm>
        </p:spPr>
        <p:txBody>
          <a:bodyPr/>
          <a:lstStyle/>
          <a:p>
            <a:pPr algn="just"/>
            <a:r>
              <a:rPr lang="es-ES" dirty="0" smtClean="0"/>
              <a:t>Es una expresión algebraica, cuya expresión es de la forma f(x)= mx, siendo m un numero real diferente de 0.</a:t>
            </a:r>
            <a:endParaRPr lang="es-ES" dirty="0"/>
          </a:p>
          <a:p>
            <a:pPr algn="just"/>
            <a:r>
              <a:rPr lang="es-ES" dirty="0"/>
              <a:t> ejemplos </a:t>
            </a:r>
            <a:r>
              <a:rPr lang="es-ES" dirty="0" smtClean="0"/>
              <a:t> 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48" t="11743" r="46439" b="32387"/>
          <a:stretch/>
        </p:blipFill>
        <p:spPr bwMode="auto">
          <a:xfrm rot="1281133">
            <a:off x="6924127" y="2797734"/>
            <a:ext cx="2185445" cy="2957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5895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Características de la función lineal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24128" y="1685337"/>
            <a:ext cx="6347343" cy="5172663"/>
          </a:xfrm>
        </p:spPr>
        <p:txBody>
          <a:bodyPr>
            <a:noAutofit/>
          </a:bodyPr>
          <a:lstStyle/>
          <a:p>
            <a:r>
              <a:rPr lang="es-ES" sz="2800" dirty="0" smtClean="0"/>
              <a:t>Su grafica es una línea recta que pasa por el origen, es decir por el punto (0,0).</a:t>
            </a:r>
          </a:p>
          <a:p>
            <a:r>
              <a:rPr lang="es-ES" sz="2800" dirty="0" smtClean="0"/>
              <a:t>El valor de m se llama constante de proporcionalidad. Si m&gt;0 la función es creciente y si m&lt;0 la función es decreciente.</a:t>
            </a:r>
          </a:p>
          <a:p>
            <a:r>
              <a:rPr lang="es-ES" sz="2800" dirty="0" smtClean="0"/>
              <a:t>Su dominio y su rango coinciden con el conjunto R.</a:t>
            </a:r>
          </a:p>
          <a:p>
            <a:r>
              <a:rPr lang="es-ES" sz="2800" dirty="0" smtClean="0"/>
              <a:t>Es una función continua, es decir, no presenta saltos ni interrupciones en todo su dominio.</a:t>
            </a:r>
            <a:endParaRPr lang="es-ES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50" t="36859" r="61617" b="26282"/>
          <a:stretch/>
        </p:blipFill>
        <p:spPr bwMode="auto">
          <a:xfrm>
            <a:off x="8346831" y="1645628"/>
            <a:ext cx="2414953" cy="4339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6135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9994" y="585216"/>
            <a:ext cx="9914206" cy="1384261"/>
          </a:xfrm>
        </p:spPr>
        <p:txBody>
          <a:bodyPr/>
          <a:lstStyle/>
          <a:p>
            <a:r>
              <a:rPr lang="es-ES" dirty="0"/>
              <a:t>Problema 1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24127" y="2084832"/>
            <a:ext cx="9720073" cy="4023360"/>
          </a:xfrm>
        </p:spPr>
        <p:txBody>
          <a:bodyPr/>
          <a:lstStyle/>
          <a:p>
            <a:pPr fontAlgn="base"/>
            <a:r>
              <a:rPr lang="es-CO" dirty="0"/>
              <a:t>Cada tabla muestra el valor a pagar que arroja un taxímetro en función del número a pagar por el Km recorrido.</a:t>
            </a:r>
            <a:endParaRPr lang="es-CO" dirty="0" smtClean="0"/>
          </a:p>
          <a:p>
            <a:pPr fontAlgn="base"/>
            <a:r>
              <a:rPr lang="es-CO" dirty="0" smtClean="0"/>
              <a:t>Un </a:t>
            </a:r>
            <a:r>
              <a:rPr lang="es-CO" dirty="0"/>
              <a:t>taxímetro es un aparato mecánico eléctrico usada en un usuario para determinar el valor que un usuario debe  pagar por el servicio de </a:t>
            </a:r>
            <a:r>
              <a:rPr lang="es-CO" dirty="0" smtClean="0"/>
              <a:t>transporte</a:t>
            </a:r>
            <a:endParaRPr lang="es-CO" dirty="0"/>
          </a:p>
          <a:p>
            <a:r>
              <a:rPr lang="es-CO" dirty="0">
                <a:hlinkClick r:id="rId2"/>
              </a:rPr>
              <a:t/>
            </a:r>
            <a:br>
              <a:rPr lang="es-CO" dirty="0">
                <a:hlinkClick r:id="rId2"/>
              </a:rPr>
            </a:br>
            <a:endParaRPr lang="es-E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344" y="3698779"/>
            <a:ext cx="4087091" cy="218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25151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318</TotalTime>
  <Words>387</Words>
  <Application>Microsoft Office PowerPoint</Application>
  <PresentationFormat>Personalizado</PresentationFormat>
  <Paragraphs>46</Paragraphs>
  <Slides>10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Integral</vt:lpstr>
      <vt:lpstr>FUNCIÓN LINEAL </vt:lpstr>
      <vt:lpstr>Intenta hacer las siguientes operaciones  :  </vt:lpstr>
      <vt:lpstr> </vt:lpstr>
      <vt:lpstr>Muchas  situaciones en nuestra vida diaria se expresan mediante Funciones lineales</vt:lpstr>
      <vt:lpstr>La empresa de teléfono celular te puede ofrecer diferentes planes y  sabrás cual es la mejor gracias a la comparación que se hace mediante una función lineal </vt:lpstr>
      <vt:lpstr>Presentación de PowerPoint</vt:lpstr>
      <vt:lpstr>¿QUE ES UNA FUNCIÓN LINEAL?</vt:lpstr>
      <vt:lpstr>Características de la función lineal </vt:lpstr>
      <vt:lpstr>Problema 1</vt:lpstr>
      <vt:lpstr>Ejercicios propuestos para resolver en tu cuaderno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Expresion algebraica</dc:title>
  <dc:creator>sandra salazar</dc:creator>
  <cp:lastModifiedBy>Jhon Bermudez</cp:lastModifiedBy>
  <cp:revision>29</cp:revision>
  <dcterms:created xsi:type="dcterms:W3CDTF">2017-02-17T03:28:21Z</dcterms:created>
  <dcterms:modified xsi:type="dcterms:W3CDTF">2018-04-07T16:36:47Z</dcterms:modified>
</cp:coreProperties>
</file>