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1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19" autoAdjust="0"/>
  </p:normalViewPr>
  <p:slideViewPr>
    <p:cSldViewPr snapToGrid="0">
      <p:cViewPr varScale="1">
        <p:scale>
          <a:sx n="74" d="100"/>
          <a:sy n="74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907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621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724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4073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63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85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47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76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84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729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87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04FB-AC1E-4010-BC06-072A563F96E1}" type="datetimeFigureOut">
              <a:rPr lang="es-CO" smtClean="0"/>
              <a:t>22/04/2018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EF1A-4E3D-4E50-8E9A-0DDFE23DAA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796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lpsic.org.co/productos-y-servicios/campo-desarrollo-humano-y-ciclo-de-vida/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45989"/>
            <a:ext cx="9144000" cy="1445741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DESARROLLO HUMANO Y</a:t>
            </a:r>
            <a:br>
              <a:rPr lang="es-CO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CO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CICLO DE VIDA</a:t>
            </a:r>
            <a:endParaRPr lang="es-CO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120" y="1791730"/>
            <a:ext cx="4879760" cy="46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4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reveal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79623"/>
            <a:ext cx="9144000" cy="988539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COMPORTAMIENTO</a:t>
            </a:r>
            <a:endParaRPr lang="es-CO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24" y="1668162"/>
            <a:ext cx="7353751" cy="490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000">
        <p14:reveal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1826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PROCESOS DE CAMBIO</a:t>
            </a:r>
            <a:endParaRPr lang="es-CO" sz="5400" b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40" y="1690688"/>
            <a:ext cx="7813719" cy="440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70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1000">
        <p14:reveal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b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PERFIL PROFESIONAL</a:t>
            </a:r>
            <a:endParaRPr lang="es-CO" sz="5400" b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269655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000">
        <p14:reveal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REFERENCIAS</a:t>
            </a:r>
            <a:endParaRPr lang="es-CO" sz="5400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1200" dirty="0" smtClean="0"/>
              <a:t>1. Página Internet: </a:t>
            </a:r>
            <a:r>
              <a:rPr lang="es-CO" sz="1200" dirty="0" smtClean="0">
                <a:hlinkClick r:id="rId2"/>
              </a:rPr>
              <a:t>http://colpsic.org.co/productos-y-servicios/campo-desarrollo-humano-y-ciclo-de-vida/80</a:t>
            </a:r>
            <a:endParaRPr lang="es-CO" sz="1200" dirty="0" smtClean="0"/>
          </a:p>
          <a:p>
            <a:pPr marL="0" indent="0">
              <a:buNone/>
            </a:pPr>
            <a:r>
              <a:rPr lang="es-CO" sz="1200" dirty="0" smtClean="0"/>
              <a:t>2. </a:t>
            </a:r>
            <a:r>
              <a:rPr lang="es-CO" sz="1200" dirty="0" err="1" smtClean="0"/>
              <a:t>Imágen</a:t>
            </a:r>
            <a:r>
              <a:rPr lang="es-CO" sz="1200" dirty="0" smtClean="0"/>
              <a:t> 1: https://www.google.com.co/</a:t>
            </a:r>
            <a:r>
              <a:rPr lang="es-CO" sz="1200" dirty="0" err="1" smtClean="0"/>
              <a:t>search?biw</a:t>
            </a:r>
            <a:r>
              <a:rPr lang="es-CO" sz="1200" dirty="0" smtClean="0"/>
              <a:t>=1280&amp;bih=694&amp;tbm=</a:t>
            </a:r>
            <a:r>
              <a:rPr lang="es-CO" sz="1200" dirty="0" err="1" smtClean="0"/>
              <a:t>isch&amp;sa</a:t>
            </a:r>
            <a:r>
              <a:rPr lang="es-CO" sz="1200" dirty="0" smtClean="0"/>
              <a:t>=1&amp;ei=zrbcWq-rGdL0zgLAio_4Cw&amp;q=</a:t>
            </a:r>
            <a:r>
              <a:rPr lang="es-CO" sz="1200" dirty="0" err="1" smtClean="0"/>
              <a:t>DESARROLLOHUMANO&amp;oq</a:t>
            </a:r>
            <a:r>
              <a:rPr lang="es-CO" sz="1200" dirty="0" smtClean="0"/>
              <a:t>=</a:t>
            </a:r>
            <a:r>
              <a:rPr lang="es-CO" sz="1200" dirty="0" err="1" smtClean="0"/>
              <a:t>DESARROLLOHUMANO&amp;gs_l</a:t>
            </a:r>
            <a:r>
              <a:rPr lang="es-CO" sz="1200" dirty="0" smtClean="0"/>
              <a:t>=psy-ab.3..0i10k1j0i10i24k1l4.25605.25981.0.26243.2.2.0.0.0.0.251.487.2-2.2.0....0...1c.1.64.psy-ab..0.2.483...0i13k1.0.DURBnuD8ghA#imgrc=lnTwH7Da5yowmM: </a:t>
            </a:r>
          </a:p>
          <a:p>
            <a:pPr marL="0" indent="0">
              <a:buNone/>
            </a:pPr>
            <a:r>
              <a:rPr lang="es-CO" sz="1200" dirty="0" smtClean="0"/>
              <a:t>3. Imagen 2: https://www.google.com.co/</a:t>
            </a:r>
            <a:r>
              <a:rPr lang="es-CO" sz="1200" dirty="0" err="1" smtClean="0"/>
              <a:t>search?biw</a:t>
            </a:r>
            <a:r>
              <a:rPr lang="es-CO" sz="1200" dirty="0" smtClean="0"/>
              <a:t>=1280&amp;bih=694&amp;tbm=</a:t>
            </a:r>
            <a:r>
              <a:rPr lang="es-CO" sz="1200" dirty="0" err="1" smtClean="0"/>
              <a:t>isch&amp;sa</a:t>
            </a:r>
            <a:r>
              <a:rPr lang="es-CO" sz="1200" dirty="0" smtClean="0"/>
              <a:t>=1&amp;ei=zrbcWq-rGdL0zgLAio_4Cw&amp;q=</a:t>
            </a:r>
            <a:r>
              <a:rPr lang="es-CO" sz="1200" dirty="0" err="1" smtClean="0"/>
              <a:t>DESARROLLOHUMANO&amp;oq</a:t>
            </a:r>
            <a:r>
              <a:rPr lang="es-CO" sz="1200" dirty="0" smtClean="0"/>
              <a:t>=</a:t>
            </a:r>
            <a:r>
              <a:rPr lang="es-CO" sz="1200" dirty="0" err="1" smtClean="0"/>
              <a:t>DESARROLLOHUMANO&amp;gs_l</a:t>
            </a:r>
            <a:r>
              <a:rPr lang="es-CO" sz="1200" dirty="0" smtClean="0"/>
              <a:t>=psy-ab.3..0i10k1j0i10i24k1l4.25605.25981.0.26243.2.2.0.0.0.0.251.487.2-2.2.0....0...1c.1.64.psy-ab..0.2.483...0i13k1.0.DURBnuD8ghA#imgrc=</a:t>
            </a:r>
            <a:r>
              <a:rPr lang="es-CO" sz="1200" dirty="0" err="1" smtClean="0"/>
              <a:t>ChdoxmQoTzBIyM</a:t>
            </a:r>
            <a:r>
              <a:rPr lang="es-CO" sz="1200" dirty="0" smtClean="0"/>
              <a:t>:</a:t>
            </a:r>
          </a:p>
          <a:p>
            <a:pPr marL="0" indent="0">
              <a:buNone/>
            </a:pPr>
            <a:r>
              <a:rPr lang="es-CO" sz="1200" dirty="0" smtClean="0"/>
              <a:t>4. Imagen 3: https://www.google.com.co/search?q=DESARROLLOHUMANO&amp;tbm=isch&amp;tbs=rimg:CRPyDLJm3bFiIjhI5wcLzW-Z8TwTs95weGH8AKKVRquhixKyI1i5tRangxbWEqTJ9NHdpaSSaaFTFqNzJcVwkA3STSoSCUjnBwvNb5nxEfTGLpsRTEOTKhIJPBOz3nB4YfwRD1rWFV3dqlYqEgkAopVGq6GLEhFzQTBx-tc_1USoSCbIjWLm1FqeDEXFD0R9DROPqKhIJFtYSpMn00d0RepMWR-BgEmwqEgmlpJJpoVMWoxGX3lvmmnLiFCoSCXMlxXCQDdJNEVjAZrEEDK-O&amp;tbo=u&amp;sa=X&amp;ved=2ahUKEwiX3cPtqc7aAhWJ61MKHUVxBSoQ9C96BAgAEBs&amp;biw=1280&amp;bih=645&amp;dpr=1#imgrc=PfaNghAXhn0nHM: </a:t>
            </a:r>
          </a:p>
          <a:p>
            <a:pPr marL="0" indent="0">
              <a:buNone/>
            </a:pPr>
            <a:r>
              <a:rPr lang="es-CO" sz="1200" dirty="0" smtClean="0"/>
              <a:t>5. Imagen 4: https://www.google.com.co/search?q=DESARROLLOHUMANO&amp;tbs=rimg:CayUAtkQ8cHPIjj8OLO1DBL-arOvT56xIylgSzUY8yUk3xWq_1kvRTrXjV_1QBO934HWMBvh5nYYX0Ngns69-Xn2AcWSoSCfw4s7UMEv5qES8dEkONEBdyKhIJs69PnrEjKWARWp5_1lm-t5cwqEglLNRjzJSTfFRFnv7Z3yCWw4yoSCar-S9FOteNXES5Df1IIpVQ6KhIJ9AE73fgdYwERoOAk5Zb1M3UqEgm-HmdhhfQ2CREy1ENiRfjR9SoSCezr35efYBxZEbWh_1iEISK4k,isz:l&amp;tbm=isch&amp;source=lnt&amp;sa=X&amp;ved=0ahUKEwiJ57Lbqs7aAhWFvVMKHdqhD3gQpwUIHg&amp;biw=1280&amp;bih=645&amp;dpr=1#imgrc=KIJ2dPbFEmS7VM:</a:t>
            </a:r>
          </a:p>
          <a:p>
            <a:pPr marL="0" indent="0">
              <a:buNone/>
            </a:pPr>
            <a:r>
              <a:rPr lang="es-CO" sz="1200" dirty="0" smtClean="0"/>
              <a:t>6. Página del Colegio Colombiano de Psicólogos. Enlace: http://colpsic.org.co/productos-y-servicios/campo-desarrollo-humano-y-ciclo-de-vida/80</a:t>
            </a:r>
          </a:p>
          <a:p>
            <a:pPr marL="0" indent="0">
              <a:buNone/>
            </a:pP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59295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1000">
        <p14:reveal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89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Tema de Office</vt:lpstr>
      <vt:lpstr>DESARROLLO HUMANO Y CICLO DE VIDA</vt:lpstr>
      <vt:lpstr>EL COMPORTAMIENTO</vt:lpstr>
      <vt:lpstr>PROCESOS DE CAMBIO</vt:lpstr>
      <vt:lpstr>PERFIL PROFESIONAL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HUMANO Y CICLO DE VIDA</dc:title>
  <dc:creator>Liliana</dc:creator>
  <cp:lastModifiedBy>Liliana</cp:lastModifiedBy>
  <cp:revision>69</cp:revision>
  <dcterms:created xsi:type="dcterms:W3CDTF">2018-04-22T16:22:25Z</dcterms:created>
  <dcterms:modified xsi:type="dcterms:W3CDTF">2018-04-22T21:25:46Z</dcterms:modified>
</cp:coreProperties>
</file>