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65" r:id="rId2"/>
    <p:sldId id="266" r:id="rId3"/>
  </p:sldIdLst>
  <p:sldSz cx="9144000" cy="5143500" type="screen16x9"/>
  <p:notesSz cx="6858000" cy="9144000"/>
  <p:embeddedFontLst>
    <p:embeddedFont>
      <p:font typeface="Roboto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622FE18B-8708-431B-921A-EEB6DB9E3756}">
  <a:tblStyle styleId="{622FE18B-8708-431B-921A-EEB6DB9E375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-19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  <p:sldLayoutId id="2147483655" r:id="rId5"/>
    <p:sldLayoutId id="2147483656" r:id="rId6"/>
    <p:sldLayoutId id="2147483658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60950" y="2165225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Unidad II</a:t>
            </a:r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460950" y="27046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/>
              <a:t>Segunda parte</a:t>
            </a:r>
            <a:endParaRPr sz="3000"/>
          </a:p>
        </p:txBody>
      </p:sp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60950" y="344380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/>
              <a:t>Síntesis de “</a:t>
            </a:r>
            <a:r>
              <a:rPr lang="es" sz="1200" b="1"/>
              <a:t>EL ESTUDIO DE CASO COMO METODOLOGÍA DE INVESTIGACIÓN:  TEORÍA, MECANISMOS CAUSALES, VALIDACIÓN” </a:t>
            </a:r>
            <a:r>
              <a:rPr lang="es" sz="1800"/>
              <a:t>extraída de </a:t>
            </a:r>
            <a:r>
              <a:rPr lang="es" sz="1200">
                <a:solidFill>
                  <a:srgbClr val="434343"/>
                </a:solidFill>
              </a:rPr>
              <a:t>https://www.ucema.edu.ar/publicaciones/download/documentos/296.pdf</a:t>
            </a:r>
            <a:endParaRPr sz="12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187250" y="1735300"/>
            <a:ext cx="8901300" cy="31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952500" lvl="0" indent="-342900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s" sz="1800" b="1">
                <a:solidFill>
                  <a:srgbClr val="0000FF"/>
                </a:solidFill>
              </a:rPr>
              <a:t>Diseño del estudio</a:t>
            </a:r>
            <a:r>
              <a:rPr lang="es" sz="1800">
                <a:solidFill>
                  <a:srgbClr val="000000"/>
                </a:solidFill>
              </a:rPr>
              <a:t>: se e</a:t>
            </a:r>
            <a:r>
              <a:rPr lang="es" sz="1800" u="sng">
                <a:solidFill>
                  <a:srgbClr val="000000"/>
                </a:solidFill>
              </a:rPr>
              <a:t>stablecen los objetivos</a:t>
            </a:r>
            <a:r>
              <a:rPr lang="es" sz="1800">
                <a:solidFill>
                  <a:srgbClr val="000000"/>
                </a:solidFill>
              </a:rPr>
              <a:t> del estudio, se realiza el diseño propiamente dicho, y se elabora la </a:t>
            </a:r>
            <a:r>
              <a:rPr lang="es" sz="1800" u="sng">
                <a:solidFill>
                  <a:srgbClr val="000000"/>
                </a:solidFill>
              </a:rPr>
              <a:t>estructura de la investigación</a:t>
            </a:r>
            <a:r>
              <a:rPr lang="es" sz="1800">
                <a:solidFill>
                  <a:srgbClr val="000000"/>
                </a:solidFill>
              </a:rPr>
              <a:t>.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s" sz="1800" b="1">
                <a:solidFill>
                  <a:srgbClr val="0000FF"/>
                </a:solidFill>
              </a:rPr>
              <a:t>Realización del estudio</a:t>
            </a:r>
            <a:r>
              <a:rPr lang="es" sz="1800">
                <a:solidFill>
                  <a:srgbClr val="000000"/>
                </a:solidFill>
              </a:rPr>
              <a:t>: se realiza la </a:t>
            </a:r>
            <a:r>
              <a:rPr lang="es" sz="1800" u="sng">
                <a:solidFill>
                  <a:srgbClr val="000000"/>
                </a:solidFill>
              </a:rPr>
              <a:t>recolección de datos</a:t>
            </a:r>
            <a:r>
              <a:rPr lang="es" sz="1800">
                <a:solidFill>
                  <a:srgbClr val="000000"/>
                </a:solidFill>
              </a:rPr>
              <a:t> y se recoge la evidencia con la que se va a trabajar.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s" sz="1800" b="1">
                <a:solidFill>
                  <a:srgbClr val="0000FF"/>
                </a:solidFill>
              </a:rPr>
              <a:t>Análisis y conclusiones</a:t>
            </a:r>
            <a:r>
              <a:rPr lang="es" sz="1800">
                <a:solidFill>
                  <a:srgbClr val="000000"/>
                </a:solidFill>
              </a:rPr>
              <a:t>: se analiza la evidencia, se produce el </a:t>
            </a:r>
            <a:r>
              <a:rPr lang="es" sz="1800" u="sng">
                <a:solidFill>
                  <a:srgbClr val="000000"/>
                </a:solidFill>
              </a:rPr>
              <a:t>informe</a:t>
            </a:r>
            <a:r>
              <a:rPr lang="es" sz="1800">
                <a:solidFill>
                  <a:srgbClr val="000000"/>
                </a:solidFill>
              </a:rPr>
              <a:t> del trabajo y se </a:t>
            </a:r>
            <a:r>
              <a:rPr lang="es" sz="1800" u="sng">
                <a:solidFill>
                  <a:srgbClr val="000000"/>
                </a:solidFill>
              </a:rPr>
              <a:t>difunden sus resultados</a:t>
            </a:r>
            <a:r>
              <a:rPr lang="es" sz="1800">
                <a:solidFill>
                  <a:srgbClr val="000000"/>
                </a:solidFill>
              </a:rPr>
              <a:t>. Aquí se relacionan diversos tipos de información.</a:t>
            </a:r>
            <a:endParaRPr sz="1800">
              <a:solidFill>
                <a:srgbClr val="000000"/>
              </a:solidFill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s" sz="1800">
                <a:solidFill>
                  <a:srgbClr val="000000"/>
                </a:solidFill>
              </a:rPr>
              <a:t>Desde esta perspectiva, se toma al </a:t>
            </a:r>
            <a:r>
              <a:rPr lang="es" sz="1800" b="1">
                <a:solidFill>
                  <a:srgbClr val="000000"/>
                </a:solidFill>
              </a:rPr>
              <a:t>estudio de casos</a:t>
            </a:r>
            <a:r>
              <a:rPr lang="es" sz="1800">
                <a:solidFill>
                  <a:srgbClr val="000000"/>
                </a:solidFill>
              </a:rPr>
              <a:t> como </a:t>
            </a:r>
            <a:r>
              <a:rPr lang="es" sz="1800" u="sng">
                <a:solidFill>
                  <a:srgbClr val="000000"/>
                </a:solidFill>
              </a:rPr>
              <a:t>herramienta para la creación de teoría</a:t>
            </a:r>
            <a:r>
              <a:rPr lang="es" sz="1800">
                <a:solidFill>
                  <a:srgbClr val="000000"/>
                </a:solidFill>
              </a:rPr>
              <a:t>.</a:t>
            </a:r>
            <a:endParaRPr sz="1800">
              <a:solidFill>
                <a:srgbClr val="000000"/>
              </a:solidFill>
            </a:endParaRPr>
          </a:p>
          <a:p>
            <a:pPr marL="901700" marR="952500" lvl="0" indent="-228600" rtl="0">
              <a:lnSpc>
                <a:spcPct val="107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</a:endParaRPr>
          </a:p>
          <a:p>
            <a:pPr marL="0" lvl="0" indent="0" rtl="0">
              <a:spcBef>
                <a:spcPts val="600"/>
              </a:spcBef>
              <a:spcAft>
                <a:spcPts val="1600"/>
              </a:spcAft>
              <a:buNone/>
            </a:pPr>
            <a:endParaRPr sz="1800">
              <a:solidFill>
                <a:srgbClr val="000000"/>
              </a:solidFill>
            </a:endParaRPr>
          </a:p>
        </p:txBody>
      </p:sp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Pasos para el estudio de casos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131</Words>
  <PresentationFormat>Presentación en pantalla (16:9)</PresentationFormat>
  <Paragraphs>8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Roboto</vt:lpstr>
      <vt:lpstr>Material</vt:lpstr>
      <vt:lpstr>Unidad II</vt:lpstr>
      <vt:lpstr>Pasos para el estudio de casos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Casos I</dc:title>
  <cp:lastModifiedBy>casa</cp:lastModifiedBy>
  <cp:revision>2</cp:revision>
  <dcterms:modified xsi:type="dcterms:W3CDTF">2018-05-19T18:30:46Z</dcterms:modified>
</cp:coreProperties>
</file>