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17E392-F300-4AF1-AC0C-DFE2798DE0B4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DCFA0A-65C7-46A5-A908-8024A10FFD0F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821" y="836712"/>
            <a:ext cx="6335092" cy="49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888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Efren</dc:creator>
  <cp:lastModifiedBy>Efren</cp:lastModifiedBy>
  <cp:revision>1</cp:revision>
  <dcterms:created xsi:type="dcterms:W3CDTF">2018-05-30T22:08:25Z</dcterms:created>
  <dcterms:modified xsi:type="dcterms:W3CDTF">2018-05-30T22:17:05Z</dcterms:modified>
</cp:coreProperties>
</file>