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69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87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88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449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56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5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27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71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32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21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19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4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91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165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14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86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57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754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39833" y="7148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016" y="798022"/>
            <a:ext cx="5613968" cy="518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Sector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INTERACTIVA</dc:creator>
  <cp:lastModifiedBy>Efren</cp:lastModifiedBy>
  <cp:revision>2</cp:revision>
  <dcterms:created xsi:type="dcterms:W3CDTF">2018-05-30T13:35:13Z</dcterms:created>
  <dcterms:modified xsi:type="dcterms:W3CDTF">2018-05-30T20:21:47Z</dcterms:modified>
</cp:coreProperties>
</file>