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987" autoAdjust="0"/>
    <p:restoredTop sz="94660"/>
  </p:normalViewPr>
  <p:slideViewPr>
    <p:cSldViewPr snapToGrid="0">
      <p:cViewPr>
        <p:scale>
          <a:sx n="81" d="100"/>
          <a:sy n="81" d="100"/>
        </p:scale>
        <p:origin x="-1692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2696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6871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78861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424493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1562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41539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279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87101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0326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7216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8192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2496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4911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1658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7141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0865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2574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B3AA01A-4DD9-48DF-82E7-38F0F481FF48}" type="datetimeFigureOut">
              <a:rPr lang="es-MX" smtClean="0"/>
              <a:t>30/05/2018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01787D4-6172-4CAF-88AA-75EC2CC3E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67541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739833" y="71489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5016" y="798022"/>
            <a:ext cx="5613968" cy="5187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71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499" y="1064029"/>
            <a:ext cx="7891829" cy="3773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76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891" y="1237428"/>
            <a:ext cx="8354290" cy="2597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72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ctor">
  <a:themeElements>
    <a:clrScheme name="Sec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or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</TotalTime>
  <Words>0</Words>
  <Application>Microsoft Office PowerPoint</Application>
  <PresentationFormat>Presentación en pantalla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Sector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INTERACTIVA</dc:creator>
  <cp:lastModifiedBy>Efren</cp:lastModifiedBy>
  <cp:revision>4</cp:revision>
  <dcterms:created xsi:type="dcterms:W3CDTF">2018-05-30T13:35:13Z</dcterms:created>
  <dcterms:modified xsi:type="dcterms:W3CDTF">2018-05-30T20:22:39Z</dcterms:modified>
</cp:coreProperties>
</file>