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1692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2696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6871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7886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2449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156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4153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27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8710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0326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721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8192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2496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491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1658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7141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0865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2574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67541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39833" y="71489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5016" y="798022"/>
            <a:ext cx="5613968" cy="518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71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499" y="1064029"/>
            <a:ext cx="7891829" cy="3773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76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Sector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INTERACTIVA</dc:creator>
  <cp:lastModifiedBy>Efren</cp:lastModifiedBy>
  <cp:revision>3</cp:revision>
  <dcterms:created xsi:type="dcterms:W3CDTF">2018-05-30T13:35:13Z</dcterms:created>
  <dcterms:modified xsi:type="dcterms:W3CDTF">2018-05-30T20:22:17Z</dcterms:modified>
</cp:coreProperties>
</file>