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9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6AD9-78E7-4FEE-8AF3-92419665F61A}" type="datetimeFigureOut">
              <a:rPr lang="es-MX" smtClean="0"/>
              <a:t>29/05/2018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A0ADF-8D36-4DEB-91CB-0E089AA4FD4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6AD9-78E7-4FEE-8AF3-92419665F61A}" type="datetimeFigureOut">
              <a:rPr lang="es-MX" smtClean="0"/>
              <a:t>29/05/2018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A0ADF-8D36-4DEB-91CB-0E089AA4FD4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6AD9-78E7-4FEE-8AF3-92419665F61A}" type="datetimeFigureOut">
              <a:rPr lang="es-MX" smtClean="0"/>
              <a:t>29/05/2018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A0ADF-8D36-4DEB-91CB-0E089AA4FD4F}" type="slidenum">
              <a:rPr lang="es-MX" smtClean="0"/>
              <a:t>‹Nº›</a:t>
            </a:fld>
            <a:endParaRPr lang="es-MX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6AD9-78E7-4FEE-8AF3-92419665F61A}" type="datetimeFigureOut">
              <a:rPr lang="es-MX" smtClean="0"/>
              <a:t>29/05/2018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A0ADF-8D36-4DEB-91CB-0E089AA4FD4F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6AD9-78E7-4FEE-8AF3-92419665F61A}" type="datetimeFigureOut">
              <a:rPr lang="es-MX" smtClean="0"/>
              <a:t>29/05/2018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A0ADF-8D36-4DEB-91CB-0E089AA4FD4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6AD9-78E7-4FEE-8AF3-92419665F61A}" type="datetimeFigureOut">
              <a:rPr lang="es-MX" smtClean="0"/>
              <a:t>29/05/2018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A0ADF-8D36-4DEB-91CB-0E089AA4FD4F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6AD9-78E7-4FEE-8AF3-92419665F61A}" type="datetimeFigureOut">
              <a:rPr lang="es-MX" smtClean="0"/>
              <a:t>29/05/2018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A0ADF-8D36-4DEB-91CB-0E089AA4FD4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6AD9-78E7-4FEE-8AF3-92419665F61A}" type="datetimeFigureOut">
              <a:rPr lang="es-MX" smtClean="0"/>
              <a:t>29/05/2018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A0ADF-8D36-4DEB-91CB-0E089AA4FD4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6AD9-78E7-4FEE-8AF3-92419665F61A}" type="datetimeFigureOut">
              <a:rPr lang="es-MX" smtClean="0"/>
              <a:t>29/05/2018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A0ADF-8D36-4DEB-91CB-0E089AA4FD4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6AD9-78E7-4FEE-8AF3-92419665F61A}" type="datetimeFigureOut">
              <a:rPr lang="es-MX" smtClean="0"/>
              <a:t>29/05/2018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A0ADF-8D36-4DEB-91CB-0E089AA4FD4F}" type="slidenum">
              <a:rPr lang="es-MX" smtClean="0"/>
              <a:t>‹Nº›</a:t>
            </a:fld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6AD9-78E7-4FEE-8AF3-92419665F61A}" type="datetimeFigureOut">
              <a:rPr lang="es-MX" smtClean="0"/>
              <a:t>29/05/2018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A0ADF-8D36-4DEB-91CB-0E089AA4FD4F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FD76AD9-78E7-4FEE-8AF3-92419665F61A}" type="datetimeFigureOut">
              <a:rPr lang="es-MX" smtClean="0"/>
              <a:t>29/05/2018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C1A0ADF-8D36-4DEB-91CB-0E089AA4FD4F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332656"/>
            <a:ext cx="7811049" cy="69444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MX" sz="2400" b="1" i="1" dirty="0" smtClean="0">
                <a:effectLst/>
                <a:latin typeface="Calibri"/>
                <a:ea typeface="Calibri"/>
                <a:cs typeface="Times New Roman"/>
              </a:rPr>
              <a:t>Paradigma conductual.</a:t>
            </a:r>
            <a:endParaRPr lang="es-MX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MX" dirty="0" smtClean="0">
                <a:effectLst/>
                <a:latin typeface="Calibri"/>
                <a:ea typeface="Calibri"/>
                <a:cs typeface="Times New Roman"/>
              </a:rPr>
              <a:t>Su concepción de la realidad es de tipo “tradicional”, se le asocia con aprendizaje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MX" dirty="0" smtClean="0">
                <a:effectLst/>
                <a:latin typeface="Calibri"/>
                <a:ea typeface="Calibri"/>
                <a:cs typeface="Times New Roman"/>
              </a:rPr>
              <a:t>de tipo memorístico, mecánico y repetitivo.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MX" b="1" dirty="0" smtClean="0">
                <a:effectLst/>
                <a:latin typeface="Calibri"/>
                <a:ea typeface="Calibri"/>
                <a:cs typeface="Times New Roman"/>
              </a:rPr>
              <a:t>Características Generales: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MX" sz="1200" b="1" dirty="0" smtClean="0">
                <a:effectLst/>
                <a:latin typeface="Calibri"/>
                <a:ea typeface="Calibri"/>
                <a:cs typeface="Times New Roman"/>
              </a:rPr>
              <a:t>Monismo Físico</a:t>
            </a:r>
            <a:r>
              <a:rPr lang="es-MX" sz="1200" dirty="0" smtClean="0">
                <a:effectLst/>
                <a:latin typeface="Calibri"/>
                <a:ea typeface="Calibri"/>
                <a:cs typeface="Times New Roman"/>
              </a:rPr>
              <a:t>.- No dualismo mente-cuerpo, niegan la existencia de la mente en cualquier forma,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MX" sz="1200" dirty="0" smtClean="0">
                <a:effectLst/>
                <a:latin typeface="Calibri"/>
                <a:ea typeface="Calibri"/>
                <a:cs typeface="Times New Roman"/>
              </a:rPr>
              <a:t>ya sea como sustancia, ya como entidad conceptual que controla la conducta.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MX" sz="1200" b="1" dirty="0" err="1" smtClean="0">
                <a:effectLst/>
                <a:latin typeface="Calibri"/>
                <a:ea typeface="Calibri"/>
                <a:cs typeface="Times New Roman"/>
              </a:rPr>
              <a:t>Periferalismo</a:t>
            </a:r>
            <a:r>
              <a:rPr lang="es-MX" sz="1200" b="1" dirty="0" smtClean="0">
                <a:effectLst/>
                <a:latin typeface="Calibri"/>
                <a:ea typeface="Calibri"/>
                <a:cs typeface="Times New Roman"/>
              </a:rPr>
              <a:t>.- </a:t>
            </a:r>
            <a:r>
              <a:rPr lang="es-MX" sz="1200" dirty="0" smtClean="0">
                <a:effectLst/>
                <a:latin typeface="Calibri"/>
                <a:ea typeface="Calibri"/>
                <a:cs typeface="Times New Roman"/>
              </a:rPr>
              <a:t>Las conductas deben ser tratadas como conductas observables no como expresiones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MX" sz="1200" dirty="0" smtClean="0">
                <a:effectLst/>
                <a:latin typeface="Calibri"/>
                <a:ea typeface="Calibri"/>
                <a:cs typeface="Times New Roman"/>
              </a:rPr>
              <a:t>de estados profundos inobservables.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MX" sz="1200" b="1" dirty="0" smtClean="0">
                <a:effectLst/>
                <a:latin typeface="Calibri"/>
                <a:ea typeface="Calibri"/>
                <a:cs typeface="Times New Roman"/>
              </a:rPr>
              <a:t>Empirismo.- </a:t>
            </a:r>
            <a:r>
              <a:rPr lang="es-MX" sz="1200" dirty="0" smtClean="0">
                <a:effectLst/>
                <a:latin typeface="Calibri"/>
                <a:ea typeface="Calibri"/>
                <a:cs typeface="Times New Roman"/>
              </a:rPr>
              <a:t>La conducta es fruto de la experiencia aprendida del sujeto, no de factores innatos o genéticos.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MX" sz="1200" b="1" dirty="0" smtClean="0">
                <a:effectLst/>
                <a:latin typeface="Calibri"/>
                <a:ea typeface="Calibri"/>
                <a:cs typeface="Times New Roman"/>
              </a:rPr>
              <a:t>Asociacionismo.- </a:t>
            </a:r>
            <a:r>
              <a:rPr lang="es-MX" sz="1200" dirty="0" smtClean="0">
                <a:effectLst/>
                <a:latin typeface="Calibri"/>
                <a:ea typeface="Calibri"/>
                <a:cs typeface="Times New Roman"/>
              </a:rPr>
              <a:t>Asociación entre estímulos y respuestas.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MX" sz="1200" b="1" dirty="0" smtClean="0">
                <a:effectLst/>
                <a:latin typeface="Calibri"/>
                <a:ea typeface="Calibri"/>
                <a:cs typeface="Times New Roman"/>
              </a:rPr>
              <a:t>Atomismo.- </a:t>
            </a:r>
            <a:r>
              <a:rPr lang="es-MX" sz="1200" dirty="0" smtClean="0">
                <a:effectLst/>
                <a:latin typeface="Calibri"/>
                <a:ea typeface="Calibri"/>
                <a:cs typeface="Times New Roman"/>
              </a:rPr>
              <a:t>Lo mismo que una molécula consta de átomos y se analiza descomponiéndola, la conducta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MX" sz="1200" dirty="0" smtClean="0">
                <a:effectLst/>
                <a:latin typeface="Calibri"/>
                <a:ea typeface="Calibri"/>
                <a:cs typeface="Times New Roman"/>
              </a:rPr>
              <a:t>humana se analiza científicamente descomponiéndola y componiéndola en los estímulos y respuestas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MX" sz="1200" dirty="0" smtClean="0">
                <a:effectLst/>
                <a:latin typeface="Calibri"/>
                <a:ea typeface="Calibri"/>
                <a:cs typeface="Times New Roman"/>
              </a:rPr>
              <a:t>elementales.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MX" sz="1200" b="1" dirty="0" smtClean="0">
                <a:effectLst/>
                <a:latin typeface="Calibri"/>
                <a:ea typeface="Calibri"/>
                <a:cs typeface="Times New Roman"/>
              </a:rPr>
              <a:t>Continuidad Filogenética.- </a:t>
            </a:r>
            <a:r>
              <a:rPr lang="es-MX" sz="1200" dirty="0" smtClean="0">
                <a:effectLst/>
                <a:latin typeface="Calibri"/>
                <a:ea typeface="Calibri"/>
                <a:cs typeface="Times New Roman"/>
              </a:rPr>
              <a:t>Existe una sólida continuidad en la forma en que la conducta es aprendida y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MX" sz="1200" dirty="0" smtClean="0">
                <a:effectLst/>
                <a:latin typeface="Calibri"/>
                <a:ea typeface="Calibri"/>
                <a:cs typeface="Times New Roman"/>
              </a:rPr>
              <a:t>mantenida en todas las especies animales.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MX" sz="1200" b="1" dirty="0" smtClean="0">
                <a:effectLst/>
                <a:latin typeface="Calibri"/>
                <a:ea typeface="Calibri"/>
                <a:cs typeface="Times New Roman"/>
              </a:rPr>
              <a:t>Positivismo.- </a:t>
            </a:r>
            <a:r>
              <a:rPr lang="es-MX" sz="1200" dirty="0" smtClean="0">
                <a:effectLst/>
                <a:latin typeface="Calibri"/>
                <a:ea typeface="Calibri"/>
                <a:cs typeface="Times New Roman"/>
              </a:rPr>
              <a:t>Solo es válido lo observable y que se puede reducir a medida.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MX" dirty="0" smtClean="0">
                <a:effectLst/>
                <a:latin typeface="Calibri"/>
                <a:ea typeface="Calibri"/>
                <a:cs typeface="Times New Roman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MX" dirty="0" smtClean="0">
                <a:effectLst/>
                <a:latin typeface="Calibri"/>
                <a:ea typeface="Calibri"/>
                <a:cs typeface="Times New Roman"/>
              </a:rPr>
              <a:t> </a:t>
            </a:r>
            <a:endParaRPr lang="es-MX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210588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</TotalTime>
  <Words>177</Words>
  <Application>Microsoft Office PowerPoint</Application>
  <PresentationFormat>Presentación en pantalla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Forma de onda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Efren</dc:creator>
  <cp:lastModifiedBy>Efren</cp:lastModifiedBy>
  <cp:revision>1</cp:revision>
  <dcterms:created xsi:type="dcterms:W3CDTF">2018-05-30T00:43:46Z</dcterms:created>
  <dcterms:modified xsi:type="dcterms:W3CDTF">2018-05-30T00:52:22Z</dcterms:modified>
</cp:coreProperties>
</file>