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0EA166-59C4-4E34-8E82-78E8D8268AA4}" type="datetimeFigureOut">
              <a:rPr lang="es-MX" smtClean="0"/>
              <a:t>16/06/2018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403745-140D-42BE-A7A1-895F0F48EA96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539552" y="692695"/>
            <a:ext cx="8064896" cy="536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2000" b="1" i="1" dirty="0" smtClean="0">
                <a:effectLst/>
                <a:latin typeface="Calibri"/>
                <a:ea typeface="Calibri"/>
                <a:cs typeface="Times New Roman"/>
              </a:rPr>
              <a:t>Paradigmas de la Propuesta</a:t>
            </a:r>
            <a:r>
              <a:rPr lang="es-MX" sz="1100" dirty="0" smtClean="0">
                <a:effectLst/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Calibri"/>
                <a:ea typeface="Calibri"/>
                <a:cs typeface="Times New Roman"/>
              </a:rPr>
              <a:t>•	Los adultos son tratados como personas adultas y esto le ayuda a ser </a:t>
            </a:r>
            <a:endParaRPr lang="es-MX" b="1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Calibri"/>
                <a:ea typeface="Calibri"/>
                <a:cs typeface="Times New Roman"/>
              </a:rPr>
              <a:t> </a:t>
            </a:r>
            <a:r>
              <a:rPr lang="es-MX" b="1" dirty="0" smtClean="0">
                <a:latin typeface="Calibri"/>
                <a:ea typeface="Calibri"/>
                <a:cs typeface="Times New Roman"/>
              </a:rPr>
              <a:t>                 autónomos</a:t>
            </a:r>
            <a:r>
              <a:rPr lang="es-MX" b="1" dirty="0">
                <a:latin typeface="Calibri"/>
                <a:ea typeface="Calibri"/>
                <a:cs typeface="Times New Roman"/>
              </a:rPr>
              <a:t>.</a:t>
            </a:r>
            <a:endParaRPr lang="es-MX" sz="11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Calibri"/>
                <a:ea typeface="Calibri"/>
                <a:cs typeface="Times New Roman"/>
              </a:rPr>
              <a:t>•	El alumno se vuelve participe y responsable de su propio aprendizaje.</a:t>
            </a:r>
            <a:endParaRPr lang="es-MX" sz="11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Calibri"/>
                <a:ea typeface="Calibri"/>
                <a:cs typeface="Times New Roman"/>
              </a:rPr>
              <a:t>•	El alumno deja de ser un ser pasivo para ser activo de su aprendizaje.</a:t>
            </a:r>
            <a:endParaRPr lang="es-MX" sz="11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Calibri"/>
                <a:ea typeface="Calibri"/>
                <a:cs typeface="Times New Roman"/>
              </a:rPr>
              <a:t>•	Los alumnos adquieren los conocimientos que necesita de su entorno en </a:t>
            </a:r>
            <a:endParaRPr lang="es-MX" b="1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Calibri"/>
                <a:ea typeface="Calibri"/>
                <a:cs typeface="Times New Roman"/>
              </a:rPr>
              <a:t> </a:t>
            </a:r>
            <a:r>
              <a:rPr lang="es-MX" b="1" dirty="0" smtClean="0">
                <a:latin typeface="Calibri"/>
                <a:ea typeface="Calibri"/>
                <a:cs typeface="Times New Roman"/>
              </a:rPr>
              <a:t>                forma natural</a:t>
            </a:r>
            <a:r>
              <a:rPr lang="es-MX" b="1" dirty="0">
                <a:latin typeface="Calibri"/>
                <a:ea typeface="Calibri"/>
                <a:cs typeface="Times New Roman"/>
              </a:rPr>
              <a:t>.</a:t>
            </a:r>
            <a:endParaRPr lang="es-MX" sz="11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Calibri"/>
                <a:ea typeface="Calibri"/>
                <a:cs typeface="Times New Roman"/>
              </a:rPr>
              <a:t>•	Aprovecha la transversalidad para realizar investigación situada y de </a:t>
            </a:r>
            <a:endParaRPr lang="es-MX" b="1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Calibri"/>
                <a:ea typeface="Calibri"/>
                <a:cs typeface="Times New Roman"/>
              </a:rPr>
              <a:t> </a:t>
            </a:r>
            <a:r>
              <a:rPr lang="es-MX" b="1" dirty="0" smtClean="0">
                <a:latin typeface="Calibri"/>
                <a:ea typeface="Calibri"/>
                <a:cs typeface="Times New Roman"/>
              </a:rPr>
              <a:t>                 campo</a:t>
            </a:r>
            <a:r>
              <a:rPr lang="es-MX" b="1" dirty="0">
                <a:latin typeface="Calibri"/>
                <a:ea typeface="Calibri"/>
                <a:cs typeface="Times New Roman"/>
              </a:rPr>
              <a:t>.</a:t>
            </a:r>
            <a:endParaRPr lang="es-MX" sz="11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Calibri"/>
                <a:ea typeface="Calibri"/>
                <a:cs typeface="Times New Roman"/>
              </a:rPr>
              <a:t>•	Aprovecha los dispositivos electrónicos para su propio beneficio.</a:t>
            </a:r>
            <a:endParaRPr lang="es-MX" sz="11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Calibri"/>
                <a:ea typeface="Calibri"/>
                <a:cs typeface="Times New Roman"/>
              </a:rPr>
              <a:t>•	Sus conocimientos y capacidades le ayudan a encontrar oportunidades en </a:t>
            </a:r>
            <a:endParaRPr lang="es-MX" b="1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Calibri"/>
                <a:ea typeface="Calibri"/>
                <a:cs typeface="Times New Roman"/>
              </a:rPr>
              <a:t> </a:t>
            </a:r>
            <a:r>
              <a:rPr lang="es-MX" b="1" dirty="0" smtClean="0">
                <a:latin typeface="Calibri"/>
                <a:ea typeface="Calibri"/>
                <a:cs typeface="Times New Roman"/>
              </a:rPr>
              <a:t>                la sociedad </a:t>
            </a:r>
            <a:r>
              <a:rPr lang="es-MX" b="1" dirty="0">
                <a:latin typeface="Calibri"/>
                <a:ea typeface="Calibri"/>
                <a:cs typeface="Times New Roman"/>
              </a:rPr>
              <a:t>de conocimiento</a:t>
            </a:r>
            <a:r>
              <a:rPr lang="es-MX" sz="1100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9000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6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Efren</dc:creator>
  <cp:lastModifiedBy>Efren</cp:lastModifiedBy>
  <cp:revision>1</cp:revision>
  <dcterms:created xsi:type="dcterms:W3CDTF">2018-06-16T15:37:33Z</dcterms:created>
  <dcterms:modified xsi:type="dcterms:W3CDTF">2018-06-16T15:43:53Z</dcterms:modified>
</cp:coreProperties>
</file>