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69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87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88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44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56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15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27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71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32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21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19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49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91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65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14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86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5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3AA01A-4DD9-48DF-82E7-38F0F481FF48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1787D4-6172-4CAF-88AA-75EC2CC3E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754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39833" y="714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016" y="798022"/>
            <a:ext cx="5613968" cy="518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99" y="1064029"/>
            <a:ext cx="7891829" cy="377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Sector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INTERACTIVA</dc:creator>
  <cp:lastModifiedBy>Efren</cp:lastModifiedBy>
  <cp:revision>3</cp:revision>
  <dcterms:created xsi:type="dcterms:W3CDTF">2018-05-30T13:35:13Z</dcterms:created>
  <dcterms:modified xsi:type="dcterms:W3CDTF">2018-05-30T20:22:17Z</dcterms:modified>
</cp:coreProperties>
</file>