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1622" y="1153390"/>
            <a:ext cx="7406841" cy="953526"/>
          </a:xfrm>
        </p:spPr>
        <p:txBody>
          <a:bodyPr/>
          <a:lstStyle/>
          <a:p>
            <a:pPr algn="ctr"/>
            <a:r>
              <a:rPr lang="es-PE" dirty="0" smtClean="0">
                <a:solidFill>
                  <a:srgbClr val="C00000"/>
                </a:solidFill>
              </a:rPr>
              <a:t>La Inflamación</a:t>
            </a:r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E" sz="2000" b="1" dirty="0" smtClean="0">
                <a:latin typeface="Arial Narrow" panose="020B0606020202030204" pitchFamily="34" charset="0"/>
              </a:rPr>
              <a:t>Lic. William Misme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2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5916" y="624110"/>
            <a:ext cx="4940968" cy="89989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Sistema inmunológico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 smtClean="0"/>
              <a:t>Es </a:t>
            </a:r>
            <a:r>
              <a:rPr lang="es-PE" dirty="0"/>
              <a:t>la defensa natural del cuerpo contra las infecciones, </a:t>
            </a:r>
            <a:r>
              <a:rPr lang="es-PE" dirty="0" smtClean="0"/>
              <a:t>generada por diferentes agentes como  bacterias, virus, protozoos, hongos, helmintos, priones, </a:t>
            </a:r>
            <a:r>
              <a:rPr lang="es-PE" dirty="0" err="1" smtClean="0"/>
              <a:t>etc</a:t>
            </a:r>
            <a:r>
              <a:rPr lang="es-PE" dirty="0" smtClean="0"/>
              <a:t>, denominados también antígenos. Esta reacción, se lleva a cabo de una manera muy bien organizada, reconociendo, atacando y destruyendo  dichos organismos infecciosos.</a:t>
            </a:r>
            <a:endParaRPr lang="es-PE" dirty="0"/>
          </a:p>
        </p:txBody>
      </p:sp>
      <p:pic>
        <p:nvPicPr>
          <p:cNvPr id="3074" name="Picture 2" descr="Resultado de imagen para macroph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80" y="4022410"/>
            <a:ext cx="2618511" cy="22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8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0628" y="624110"/>
            <a:ext cx="8144467" cy="643581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Penetración de agentes patógenos</a:t>
            </a:r>
            <a:endParaRPr lang="es-PE" dirty="0"/>
          </a:p>
        </p:txBody>
      </p:sp>
      <p:pic>
        <p:nvPicPr>
          <p:cNvPr id="4" name="Viremi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0627" y="1267691"/>
            <a:ext cx="7467305" cy="46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6386" name="Picture 2" descr="https://thumbs.dreamstime.com/z/inflammation-tissue-repair-chemical-cellular-factors-involved-inflammatory-response-to-damage-created-adobe-62002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3685410"/>
            <a:ext cx="914400" cy="6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thumbs.dreamstime.com/z/inflammation-tissue-repair-chemical-cellular-factors-involved-inflammatory-response-to-damage-created-adobe-620021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244" b="10899"/>
          <a:stretch/>
        </p:blipFill>
        <p:spPr bwMode="auto">
          <a:xfrm>
            <a:off x="976745" y="426026"/>
            <a:ext cx="10962409" cy="59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9799" y="5767610"/>
            <a:ext cx="2087655" cy="747490"/>
          </a:xfrm>
        </p:spPr>
        <p:txBody>
          <a:bodyPr/>
          <a:lstStyle/>
          <a:p>
            <a:r>
              <a:rPr lang="es-PE" b="1" dirty="0" smtClean="0">
                <a:solidFill>
                  <a:schemeClr val="accent1"/>
                </a:solidFill>
              </a:rPr>
              <a:t>Gracias</a:t>
            </a:r>
            <a:endParaRPr lang="es-PE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455" y="1143000"/>
            <a:ext cx="4503134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529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69</Words>
  <Application>Microsoft Office PowerPoint</Application>
  <PresentationFormat>Panorámica</PresentationFormat>
  <Paragraphs>6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Century Gothic</vt:lpstr>
      <vt:lpstr>Wingdings 3</vt:lpstr>
      <vt:lpstr>Espiral</vt:lpstr>
      <vt:lpstr>La Inflamación</vt:lpstr>
      <vt:lpstr>Sistema inmunológico</vt:lpstr>
      <vt:lpstr>Penetración de agentes patógenos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Inflamación</dc:title>
  <dc:creator>USER</dc:creator>
  <cp:lastModifiedBy>USER</cp:lastModifiedBy>
  <cp:revision>17</cp:revision>
  <dcterms:created xsi:type="dcterms:W3CDTF">2018-05-23T17:16:35Z</dcterms:created>
  <dcterms:modified xsi:type="dcterms:W3CDTF">2018-06-09T04:23:04Z</dcterms:modified>
</cp:coreProperties>
</file>