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33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0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84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7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6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9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35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6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5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55B9-C39E-4A38-8E4E-78944D620CAC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00A8-82EA-43B6-B693-AE3E6BF6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0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86" t="9454" r="14559" b="4675"/>
          <a:stretch/>
        </p:blipFill>
        <p:spPr>
          <a:xfrm>
            <a:off x="897148" y="0"/>
            <a:ext cx="1004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85" t="9623" r="14654" b="13900"/>
          <a:stretch/>
        </p:blipFill>
        <p:spPr>
          <a:xfrm>
            <a:off x="488830" y="0"/>
            <a:ext cx="11214340" cy="68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86" t="9622" r="14747" b="5681"/>
          <a:stretch/>
        </p:blipFill>
        <p:spPr>
          <a:xfrm>
            <a:off x="897147" y="0"/>
            <a:ext cx="10041147" cy="67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497" t="9622" r="14654" b="10377"/>
          <a:stretch/>
        </p:blipFill>
        <p:spPr>
          <a:xfrm>
            <a:off x="569349" y="0"/>
            <a:ext cx="10800272" cy="68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85" t="9958" r="14559" b="14234"/>
          <a:stretch/>
        </p:blipFill>
        <p:spPr>
          <a:xfrm>
            <a:off x="414068" y="34504"/>
            <a:ext cx="11322169" cy="68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3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497" t="9455" r="14654" b="5178"/>
          <a:stretch/>
        </p:blipFill>
        <p:spPr>
          <a:xfrm>
            <a:off x="879898" y="0"/>
            <a:ext cx="1011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9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874" t="9477" r="14946" b="5160"/>
          <a:stretch/>
        </p:blipFill>
        <p:spPr>
          <a:xfrm>
            <a:off x="958973" y="0"/>
            <a:ext cx="9668774" cy="66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91" t="9455" r="14749" b="14402"/>
          <a:stretch/>
        </p:blipFill>
        <p:spPr>
          <a:xfrm>
            <a:off x="363747" y="0"/>
            <a:ext cx="1131419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366294" y="1251098"/>
            <a:ext cx="5311643" cy="5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1478" t="48868" r="42201" b="26981"/>
          <a:stretch/>
        </p:blipFill>
        <p:spPr>
          <a:xfrm>
            <a:off x="7520527" y="1707852"/>
            <a:ext cx="2984740" cy="24844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515" t="27400" r="32108" b="24297"/>
          <a:stretch/>
        </p:blipFill>
        <p:spPr>
          <a:xfrm>
            <a:off x="7384212" y="4249829"/>
            <a:ext cx="3257371" cy="25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9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91" t="9622" r="14750" b="12725"/>
          <a:stretch/>
        </p:blipFill>
        <p:spPr>
          <a:xfrm>
            <a:off x="362310" y="0"/>
            <a:ext cx="11094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497" t="9287" r="14654" b="15912"/>
          <a:stretch/>
        </p:blipFill>
        <p:spPr>
          <a:xfrm>
            <a:off x="471577" y="0"/>
            <a:ext cx="11248845" cy="66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3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ore alvarado</dc:creator>
  <cp:lastModifiedBy>juan carlos ore alvarado</cp:lastModifiedBy>
  <cp:revision>4</cp:revision>
  <dcterms:created xsi:type="dcterms:W3CDTF">2018-06-18T16:55:26Z</dcterms:created>
  <dcterms:modified xsi:type="dcterms:W3CDTF">2018-06-18T17:30:32Z</dcterms:modified>
</cp:coreProperties>
</file>