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8" r:id="rId2"/>
    <p:sldId id="267" r:id="rId3"/>
    <p:sldId id="305" r:id="rId4"/>
    <p:sldId id="297" r:id="rId5"/>
    <p:sldId id="307" r:id="rId6"/>
    <p:sldId id="309" r:id="rId7"/>
    <p:sldId id="310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70096-56F8-47CE-8B40-331204018636}" type="datetimeFigureOut">
              <a:rPr lang="es-CL" smtClean="0"/>
              <a:t>30-06-2018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F6B79-2DA2-4766-9D3B-BDAECB01F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347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77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74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24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7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160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820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43EB-BAD3-431A-A541-B7A9B0EF8FC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08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2D072-0427-4AA6-B866-3D57EAC69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1152A8-7EC6-441E-9FB0-3E35E4895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03C56C-9BAB-445F-9EB9-6C753ACD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409F-E93D-48B3-AF2A-0A7BF9A35695}" type="datetimeFigureOut">
              <a:rPr lang="es-CL" smtClean="0"/>
              <a:t>30-06-2018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1B5FBC-BD4A-458C-9385-DD8CF671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8F9276-1821-4E69-8928-4379053A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2AFA-4601-4A2A-A7C1-199B6CEF78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5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38AA5-209C-478E-8D7F-557D4B92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27C952-64A1-46E1-8B9C-1AA1E3B98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9F0870-58F6-4001-BC53-F0A32EE5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409F-E93D-48B3-AF2A-0A7BF9A35695}" type="datetimeFigureOut">
              <a:rPr lang="es-CL" smtClean="0"/>
              <a:t>30-06-2018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E2F557-F99C-4CB1-9D10-279278E0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5B61A4-5422-4F41-9EF5-F6A51AF7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2AFA-4601-4A2A-A7C1-199B6CEF78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49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EBFAF8-42E0-4F0D-9463-3A1B8C6D8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158EF9-02AC-44C5-B048-DBB52076F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F1705C-84D1-4977-9468-438F77DA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409F-E93D-48B3-AF2A-0A7BF9A35695}" type="datetimeFigureOut">
              <a:rPr lang="es-CL" smtClean="0"/>
              <a:t>30-06-2018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78B8B9-61AF-4785-8D63-3A2926BE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A2FB2-E924-4C2D-8FC4-E00B27C6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2AFA-4601-4A2A-A7C1-199B6CEF78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1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C8F5B-BCFE-4313-A77D-5F94732B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B5AD89-0E5E-42F2-A5C4-91213C103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22F5D9-9E29-4EB3-B5A7-E1CE7165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409F-E93D-48B3-AF2A-0A7BF9A35695}" type="datetimeFigureOut">
              <a:rPr lang="es-CL" smtClean="0"/>
              <a:t>30-06-2018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D92C4-050B-4641-9258-86FD0E04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01A215-C950-4AD1-B52E-5F37D757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2AFA-4601-4A2A-A7C1-199B6CEF78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39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8BFCE-9710-4035-B6D8-0B188E6F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DEBBEA-C0D3-4EAC-9853-67FE2330C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E3E1E9-206D-4C54-986C-EC6DD4FF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409F-E93D-48B3-AF2A-0A7BF9A35695}" type="datetimeFigureOut">
              <a:rPr lang="es-CL" smtClean="0"/>
              <a:t>30-06-2018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7E512E-6FD0-453C-9E5D-B742F53A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DE39B0-D8C0-454E-A31C-968EE771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2AFA-4601-4A2A-A7C1-199B6CEF78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343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7AB20-40B5-4128-BD1D-91D4F28CA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FF1E75-A156-48FF-B1EC-004331983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1F521B-E2C9-45EC-81F3-2DDEE7ED8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086A86-8C8A-4088-B97D-B6E0AA07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409F-E93D-48B3-AF2A-0A7BF9A35695}" type="datetimeFigureOut">
              <a:rPr lang="es-CL" smtClean="0"/>
              <a:t>30-06-2018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3DE89B-E2C1-475F-A217-46E4A191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DF8143-C58E-4707-9FC9-B6231DC9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2AFA-4601-4A2A-A7C1-199B6CEF78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36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51CAB-0767-438D-B4EF-BFBE7219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351D2-7457-4F2C-BC6F-21C56C2B6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C51C5-3481-443A-AEF6-4468902E1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83AE78-322C-4A49-88CF-DB9C9FE3D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0FA8F4-37E4-45BE-86F4-753566421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FF0C96-08F1-44B6-800A-2256255B5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409F-E93D-48B3-AF2A-0A7BF9A35695}" type="datetimeFigureOut">
              <a:rPr lang="es-CL" smtClean="0"/>
              <a:t>30-06-2018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E8155E-6C53-46EA-A59C-6F4AB734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F27CE6-DB0A-4932-ABD1-32C06E49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2AFA-4601-4A2A-A7C1-199B6CEF78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015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732CD-EDCA-48FA-BD03-F8CCE081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85802-699B-425E-8EBD-B28661C8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409F-E93D-48B3-AF2A-0A7BF9A35695}" type="datetimeFigureOut">
              <a:rPr lang="es-CL" smtClean="0"/>
              <a:t>30-06-2018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A54D-DD06-4605-A2FF-38295343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37FEDD-FA0D-4FE5-8182-EDB54D86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2AFA-4601-4A2A-A7C1-199B6CEF78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428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D2FF34-55D3-4B8D-A1F6-99E24C3D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409F-E93D-48B3-AF2A-0A7BF9A35695}" type="datetimeFigureOut">
              <a:rPr lang="es-CL" smtClean="0"/>
              <a:t>30-06-2018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473268-6B1E-4AD5-93CF-9EB9887B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97B4D9-5B82-4939-A57E-5589BB4A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2AFA-4601-4A2A-A7C1-199B6CEF78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781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B9BBD-6873-47F7-B6E8-F332DC4C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93F8EC-E52D-4D34-8F51-0142F5914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AB531C-ED97-4525-97D8-7A3F0C1AC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F0A0BC-C568-4BD0-B76D-E797284E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409F-E93D-48B3-AF2A-0A7BF9A35695}" type="datetimeFigureOut">
              <a:rPr lang="es-CL" smtClean="0"/>
              <a:t>30-06-2018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8D1EF6-C033-413E-AFCA-8A94C4A1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63AF51-4991-4203-8DBD-356E21C2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2AFA-4601-4A2A-A7C1-199B6CEF78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377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C6442-3D11-4E3F-BA55-8DF1DE1C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EEC816-03CC-4B0D-B232-87CCC3507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AD6C91-7F79-41E2-8FB3-3A707962C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BEE6F3-F740-4C06-BA6F-ABB7B28C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409F-E93D-48B3-AF2A-0A7BF9A35695}" type="datetimeFigureOut">
              <a:rPr lang="es-CL" smtClean="0"/>
              <a:t>30-06-2018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7A1247-6D72-4535-9814-35AF5EB5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80E0C3-441E-4928-B8F9-20AE4992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2AFA-4601-4A2A-A7C1-199B6CEF78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69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F956EB-01EE-4EC6-A949-88E0E4D8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F6ED8D-7CB4-488D-95A3-E20B2ED73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20CCB-01D1-4C1E-80B0-D5FBE73F5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409F-E93D-48B3-AF2A-0A7BF9A35695}" type="datetimeFigureOut">
              <a:rPr lang="es-CL" smtClean="0"/>
              <a:t>30-06-2018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D819E3-4E31-4D06-B2D6-0C5541726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27D39D-A1AF-4431-8806-D5567E02A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2AFA-4601-4A2A-A7C1-199B6CEF78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955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-158583" y="-68145"/>
            <a:ext cx="4190256" cy="725737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es-ES" sz="432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Ejemplo cotidiano: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1" y="-221599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16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9601" y="-221599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16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9601" y="1219980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endParaRPr lang="es-ES" sz="216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Resultado de imagen para 8 de cada 10 gatos prefieren whiskas">
            <a:extLst>
              <a:ext uri="{FF2B5EF4-FFF2-40B4-BE49-F238E27FC236}">
                <a16:creationId xmlns:a16="http://schemas.microsoft.com/office/drawing/2014/main" id="{9140AA13-768C-4016-ABDD-AFC6DD2D0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16857" r="3786" b="8966"/>
          <a:stretch/>
        </p:blipFill>
        <p:spPr bwMode="auto">
          <a:xfrm>
            <a:off x="1737638" y="811046"/>
            <a:ext cx="8716724" cy="532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-144729" y="-154984"/>
            <a:ext cx="4190256" cy="725737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es-ES" sz="432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Ejemplo cotidiano: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1" y="-221599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16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9601" y="-221599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16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9601" y="1219980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endParaRPr lang="es-ES" sz="216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F03816E-CD02-4105-A401-5A2DA7C5D2C8}"/>
              </a:ext>
            </a:extLst>
          </p:cNvPr>
          <p:cNvPicPr/>
          <p:nvPr/>
        </p:nvPicPr>
        <p:blipFill>
          <a:blip r:embed="rId3" cstate="print"/>
          <a:srcRect l="11111" t="32915" r="36332" b="30721"/>
          <a:stretch>
            <a:fillRect/>
          </a:stretch>
        </p:blipFill>
        <p:spPr bwMode="auto">
          <a:xfrm>
            <a:off x="0" y="787162"/>
            <a:ext cx="12192000" cy="532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6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-189383" y="-141270"/>
            <a:ext cx="4190256" cy="725737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es-ES" sz="432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Ejemplo cotidiano: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1" y="-221599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16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9601" y="-221599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16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9601" y="1219980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endParaRPr lang="es-ES" sz="216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0FD5F17-1B36-452C-A43E-32DFE5B6627D}"/>
              </a:ext>
            </a:extLst>
          </p:cNvPr>
          <p:cNvPicPr/>
          <p:nvPr/>
        </p:nvPicPr>
        <p:blipFill>
          <a:blip r:embed="rId3" cstate="print"/>
          <a:srcRect l="5467" t="9718" r="35273" b="70846"/>
          <a:stretch>
            <a:fillRect/>
          </a:stretch>
        </p:blipFill>
        <p:spPr bwMode="auto">
          <a:xfrm>
            <a:off x="0" y="1011381"/>
            <a:ext cx="12192000" cy="42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10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Resultado de imagen para una de cada tres mujeres">
            <a:extLst>
              <a:ext uri="{FF2B5EF4-FFF2-40B4-BE49-F238E27FC236}">
                <a16:creationId xmlns:a16="http://schemas.microsoft.com/office/drawing/2014/main" id="{E97AA7D2-2D2B-49C8-90AC-0ED2502E7F2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1067"/>
            <a:ext cx="12192000" cy="60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1 CuadroTexto">
            <a:extLst>
              <a:ext uri="{FF2B5EF4-FFF2-40B4-BE49-F238E27FC236}">
                <a16:creationId xmlns:a16="http://schemas.microsoft.com/office/drawing/2014/main" id="{CBE45AEE-1EDA-4059-BF32-301BFBFC0783}"/>
              </a:ext>
            </a:extLst>
          </p:cNvPr>
          <p:cNvSpPr txBox="1"/>
          <p:nvPr/>
        </p:nvSpPr>
        <p:spPr>
          <a:xfrm>
            <a:off x="-189383" y="-141270"/>
            <a:ext cx="4190256" cy="725737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es-ES" sz="432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Ejemplo cotidiano:</a:t>
            </a:r>
          </a:p>
        </p:txBody>
      </p:sp>
    </p:spTree>
    <p:extLst>
      <p:ext uri="{BB962C8B-B14F-4D97-AF65-F5344CB8AC3E}">
        <p14:creationId xmlns:p14="http://schemas.microsoft.com/office/powerpoint/2010/main" val="338333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-158583" y="-68145"/>
            <a:ext cx="4190256" cy="725737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es-ES" sz="432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Ejemplo cotidiano: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1" y="-221599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16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9601" y="-221599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16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9601" y="1219980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endParaRPr lang="es-ES" sz="216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89B2E26-C721-493C-AE6F-5D5D14CC054E}"/>
              </a:ext>
            </a:extLst>
          </p:cNvPr>
          <p:cNvPicPr/>
          <p:nvPr/>
        </p:nvPicPr>
        <p:blipFill>
          <a:blip r:embed="rId3" cstate="print"/>
          <a:srcRect l="4233" t="24451" r="34215" b="34796"/>
          <a:stretch>
            <a:fillRect/>
          </a:stretch>
        </p:blipFill>
        <p:spPr bwMode="auto">
          <a:xfrm>
            <a:off x="0" y="1219980"/>
            <a:ext cx="12192000" cy="42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-158583" y="-68145"/>
            <a:ext cx="4190256" cy="725737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es-ES" sz="432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Ejemplo cotidiano: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1" y="-221599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16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9601" y="-221599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16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9601" y="1219980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endParaRPr lang="es-ES" sz="216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sultado de imagen para dos huevos cada 3 tazas de harina">
            <a:extLst>
              <a:ext uri="{FF2B5EF4-FFF2-40B4-BE49-F238E27FC236}">
                <a16:creationId xmlns:a16="http://schemas.microsoft.com/office/drawing/2014/main" id="{D20CEF1C-E16B-45B6-A05E-FB09A6FE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11" y="657592"/>
            <a:ext cx="5756852" cy="610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1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-158583" y="-68145"/>
            <a:ext cx="4190256" cy="725737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es-ES" sz="4320" cap="small" dirty="0">
                <a:solidFill>
                  <a:srgbClr val="514843"/>
                </a:solidFill>
                <a:latin typeface="Segoe Print" pitchFamily="2" charset="0"/>
                <a:ea typeface="+mj-ea"/>
                <a:cs typeface="+mj-cs"/>
              </a:rPr>
              <a:t>Ejemplo cotidiano: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1" y="-221599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16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9601" y="-221599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16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9601" y="1219980"/>
            <a:ext cx="22166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endParaRPr lang="es-ES" sz="216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Resultado de imagen para medidas para crear colores">
            <a:extLst>
              <a:ext uri="{FF2B5EF4-FFF2-40B4-BE49-F238E27FC236}">
                <a16:creationId xmlns:a16="http://schemas.microsoft.com/office/drawing/2014/main" id="{7927956D-7931-4353-BECB-18E96173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80" y="949593"/>
            <a:ext cx="8298876" cy="51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15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</Words>
  <Application>Microsoft Office PowerPoint</Application>
  <PresentationFormat>Panorámica</PresentationFormat>
  <Paragraphs>13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esteban villablanca obreque</dc:creator>
  <cp:lastModifiedBy>juan esteban villablanca obreque</cp:lastModifiedBy>
  <cp:revision>2</cp:revision>
  <dcterms:created xsi:type="dcterms:W3CDTF">2018-06-30T17:15:08Z</dcterms:created>
  <dcterms:modified xsi:type="dcterms:W3CDTF">2018-06-30T17:28:50Z</dcterms:modified>
</cp:coreProperties>
</file>