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2" r:id="rId2"/>
    <p:sldId id="304" r:id="rId3"/>
    <p:sldId id="297" r:id="rId4"/>
    <p:sldId id="305" r:id="rId5"/>
    <p:sldId id="295" r:id="rId6"/>
    <p:sldId id="308" r:id="rId7"/>
    <p:sldId id="306" r:id="rId8"/>
    <p:sldId id="307" r:id="rId9"/>
    <p:sldId id="303" r:id="rId10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6600CC"/>
    <a:srgbClr val="4B4599"/>
    <a:srgbClr val="524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24" autoAdjust="0"/>
  </p:normalViewPr>
  <p:slideViewPr>
    <p:cSldViewPr>
      <p:cViewPr varScale="1">
        <p:scale>
          <a:sx n="82" d="100"/>
          <a:sy n="82" d="100"/>
        </p:scale>
        <p:origin x="792" y="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CBC04-4ABC-4425-86F9-36C559F9DD4B}" type="datetimeFigureOut">
              <a:rPr lang="es-ES" smtClean="0"/>
              <a:pPr/>
              <a:t>24/06/2018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343EB-BAD3-431A-A541-B7A9B0EF8F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25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78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43EB-BAD3-431A-A541-B7A9B0EF8FC4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43EB-BAD3-431A-A541-B7A9B0EF8FC4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640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43EB-BAD3-431A-A541-B7A9B0EF8FC4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40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43EB-BAD3-431A-A541-B7A9B0EF8FC4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67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88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2603500"/>
            <a:ext cx="6172200" cy="157863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4169436"/>
            <a:ext cx="6172200" cy="11430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5121" y="946664"/>
            <a:ext cx="1905000" cy="381000"/>
          </a:xfrm>
        </p:spPr>
        <p:txBody>
          <a:bodyPr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069" y="3452720"/>
            <a:ext cx="30480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482346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374650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107253"/>
            <a:ext cx="609600" cy="431270"/>
          </a:xfrm>
        </p:spPr>
        <p:txBody>
          <a:bodyPr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1676400" cy="487627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7467600" cy="40614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413000"/>
            <a:ext cx="6172200" cy="1711326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4175126"/>
            <a:ext cx="6172200" cy="11430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3756" y="943610"/>
            <a:ext cx="1905000" cy="381000"/>
          </a:xfrm>
        </p:spPr>
        <p:txBody>
          <a:bodyPr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256" y="3450336"/>
            <a:ext cx="30480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482600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373324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107253"/>
            <a:ext cx="609600" cy="431270"/>
          </a:xfrm>
        </p:spPr>
        <p:txBody>
          <a:bodyPr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542"/>
            <a:ext cx="7543800" cy="9525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897630" y="2628900"/>
            <a:ext cx="525780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28600"/>
            <a:ext cx="1527048" cy="41529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638800" cy="527304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875913" y="2628900"/>
            <a:ext cx="525780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715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20662"/>
            <a:ext cx="1524000" cy="4130040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7467600" cy="9525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7467600" cy="40614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757160" y="869538"/>
            <a:ext cx="1676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44FC75-911F-49FA-90D1-3BD47E1F1FF6}" type="datetimeFigureOut">
              <a:rPr lang="es-ES" smtClean="0"/>
              <a:pPr/>
              <a:t>24/06/2018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7256886" y="3083887"/>
            <a:ext cx="26670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4778376"/>
            <a:ext cx="609600" cy="43434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50D03B-CD3A-4027-B057-BEDF7A5B7C9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39.png"/><Relationship Id="rId4" Type="http://schemas.openxmlformats.org/officeDocument/2006/relationships/image" Target="../media/image7.jpe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195736" y="3803573"/>
            <a:ext cx="6786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s-CL" sz="2800" i="1" u="sng" dirty="0">
                <a:solidFill>
                  <a:srgbClr val="9933FF"/>
                </a:solidFill>
                <a:latin typeface="Gabriola" pitchFamily="82" charset="0"/>
              </a:rPr>
            </a:br>
            <a:r>
              <a:rPr lang="es-CL" sz="2800" i="1" u="sng" dirty="0">
                <a:solidFill>
                  <a:srgbClr val="9933FF"/>
                </a:solidFill>
                <a:latin typeface="Gabriola" pitchFamily="82" charset="0"/>
              </a:rPr>
              <a:t>Objetivo: </a:t>
            </a:r>
            <a:r>
              <a:rPr lang="es-CL" sz="2800" i="1" dirty="0">
                <a:solidFill>
                  <a:srgbClr val="9933FF"/>
                </a:solidFill>
                <a:latin typeface="Gabriola" pitchFamily="82" charset="0"/>
              </a:rPr>
              <a:t>  Resolver ejercicios de razones utilizando sus propiedades</a:t>
            </a:r>
            <a:r>
              <a:rPr lang="es-CL" sz="2800" dirty="0">
                <a:solidFill>
                  <a:srgbClr val="9933FF"/>
                </a:solidFill>
                <a:latin typeface="Gabriola" pitchFamily="82" charset="0"/>
              </a:rPr>
              <a:t> .</a:t>
            </a:r>
            <a:br>
              <a:rPr lang="es-CL" sz="2800" dirty="0">
                <a:solidFill>
                  <a:srgbClr val="9933FF"/>
                </a:solidFill>
                <a:latin typeface="Gabriola" pitchFamily="82" charset="0"/>
              </a:rPr>
            </a:br>
            <a:endParaRPr lang="es-CL" sz="2800" dirty="0">
              <a:solidFill>
                <a:srgbClr val="9933FF"/>
              </a:solidFill>
              <a:latin typeface="Gabriola" pitchFamily="8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85918" y="2641476"/>
            <a:ext cx="7358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6600CC"/>
                </a:solidFill>
                <a:latin typeface="Segoe Print" pitchFamily="2" charset="0"/>
              </a:rPr>
              <a:t>Razones y proporciones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352278">
            <a:off x="600319" y="3070396"/>
            <a:ext cx="1173801" cy="702939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239715">
            <a:off x="1326796" y="4162507"/>
            <a:ext cx="539682" cy="323192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1944029" y="3834238"/>
            <a:ext cx="285959" cy="171249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1663458" y="4896493"/>
            <a:ext cx="195331" cy="116976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1087233" y="4592055"/>
            <a:ext cx="123696" cy="74076"/>
          </a:xfrm>
          <a:prstGeom prst="rect">
            <a:avLst/>
          </a:prstGeom>
        </p:spPr>
      </p:pic>
      <p:pic>
        <p:nvPicPr>
          <p:cNvPr id="10" name="Imagen 13">
            <a:extLst>
              <a:ext uri="{FF2B5EF4-FFF2-40B4-BE49-F238E27FC236}">
                <a16:creationId xmlns:a16="http://schemas.microsoft.com/office/drawing/2014/main" id="{690F1172-D458-4C08-BA53-516D90142D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1329"/>
            <a:ext cx="1512168" cy="19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3204969"/>
      </p:ext>
    </p:extLst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476893"/>
            <a:ext cx="2699792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5476893"/>
            <a:ext cx="3586720" cy="238107"/>
          </a:xfrm>
          <a:prstGeom prst="rect">
            <a:avLst/>
          </a:prstGeom>
          <a:solidFill>
            <a:srgbClr val="4B4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286512" y="5476893"/>
            <a:ext cx="2643206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432871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8234239" y="4865333"/>
            <a:ext cx="419850" cy="251430"/>
          </a:xfrm>
          <a:prstGeom prst="rect">
            <a:avLst/>
          </a:prstGeom>
        </p:spPr>
      </p:pic>
      <p:pic>
        <p:nvPicPr>
          <p:cNvPr id="12" name="Imagen 13">
            <a:extLst>
              <a:ext uri="{FF2B5EF4-FFF2-40B4-BE49-F238E27FC236}">
                <a16:creationId xmlns:a16="http://schemas.microsoft.com/office/drawing/2014/main" id="{81093F81-E96D-415F-ADB7-CDE9C979C0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365"/>
            <a:ext cx="432048" cy="55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51ABEDC-B84C-49A4-827D-95D61E934E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9F0D6"/>
              </a:clrFrom>
              <a:clrTo>
                <a:srgbClr val="F9F0D6">
                  <a:alpha val="0"/>
                </a:srgbClr>
              </a:clrTo>
            </a:clrChange>
          </a:blip>
          <a:srcRect l="51575" t="17785" r="10148" b="11596"/>
          <a:stretch/>
        </p:blipFill>
        <p:spPr>
          <a:xfrm>
            <a:off x="2051720" y="193204"/>
            <a:ext cx="4896544" cy="50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58940"/>
      </p:ext>
    </p:extLst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476893"/>
            <a:ext cx="2699792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5476893"/>
            <a:ext cx="3586720" cy="238107"/>
          </a:xfrm>
          <a:prstGeom prst="rect">
            <a:avLst/>
          </a:prstGeom>
          <a:solidFill>
            <a:srgbClr val="4B4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286512" y="5476893"/>
            <a:ext cx="2643206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432871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8234239" y="4865333"/>
            <a:ext cx="419850" cy="251430"/>
          </a:xfrm>
          <a:prstGeom prst="rect">
            <a:avLst/>
          </a:prstGeom>
        </p:spPr>
      </p:pic>
      <p:pic>
        <p:nvPicPr>
          <p:cNvPr id="12" name="Imagen 13">
            <a:extLst>
              <a:ext uri="{FF2B5EF4-FFF2-40B4-BE49-F238E27FC236}">
                <a16:creationId xmlns:a16="http://schemas.microsoft.com/office/drawing/2014/main" id="{81093F81-E96D-415F-ADB7-CDE9C979C0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365"/>
            <a:ext cx="432048" cy="55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n 18" descr="Resultado de imagen para una de cada tres mujeres">
            <a:extLst>
              <a:ext uri="{FF2B5EF4-FFF2-40B4-BE49-F238E27FC236}">
                <a16:creationId xmlns:a16="http://schemas.microsoft.com/office/drawing/2014/main" id="{E97AA7D2-2D2B-49C8-90AC-0ED2502E7F26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4284" y="110162"/>
            <a:ext cx="5598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A2ADD624-F3DF-4E9A-B53A-18DC3A0C2823}"/>
                  </a:ext>
                </a:extLst>
              </p:cNvPr>
              <p:cNvSpPr/>
              <p:nvPr/>
            </p:nvSpPr>
            <p:spPr>
              <a:xfrm>
                <a:off x="5222759" y="3695108"/>
                <a:ext cx="2127505" cy="613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b="0" i="0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</a:rPr>
                            <m:t>6.773.189</m:t>
                          </m:r>
                          <m:r>
                            <m:rPr>
                              <m:nor/>
                            </m:rPr>
                            <a:rPr lang="es-CL" dirty="0">
                              <a:solidFill>
                                <a:srgbClr val="222222"/>
                              </a:solidFill>
                              <a:latin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dirty="0">
                              <a:solidFill>
                                <a:srgbClr val="222222"/>
                              </a:solidFill>
                              <a:latin typeface="arial" panose="020B0604020202020204" pitchFamily="34" charset="0"/>
                            </a:rPr>
                            <m:t>mujeres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A2ADD624-F3DF-4E9A-B53A-18DC3A0C2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759" y="3695108"/>
                <a:ext cx="2127505" cy="6135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EBE3202-4A8A-4012-9650-DC906E5709EB}"/>
                  </a:ext>
                </a:extLst>
              </p:cNvPr>
              <p:cNvSpPr txBox="1"/>
              <p:nvPr/>
            </p:nvSpPr>
            <p:spPr>
              <a:xfrm>
                <a:off x="245353" y="3714633"/>
                <a:ext cx="364811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𝑀𝑢𝑗𝑒𝑟𝑒𝑠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𝑣𝑖𝑜𝑙𝑒𝑛𝑡𝑎𝑑𝑎𝑠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𝑚𝑢𝑗𝑒𝑟𝑒𝑠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𝑚𝑎𝑦𝑜𝑟𝑒𝑠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 14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EBE3202-4A8A-4012-9650-DC906E570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53" y="3714633"/>
                <a:ext cx="3648115" cy="5744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F997BB5C-A837-4B9B-B295-29EE4EE49CA7}"/>
                  </a:ext>
                </a:extLst>
              </p:cNvPr>
              <p:cNvSpPr txBox="1"/>
              <p:nvPr/>
            </p:nvSpPr>
            <p:spPr>
              <a:xfrm>
                <a:off x="4718248" y="3700115"/>
                <a:ext cx="48090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F997BB5C-A837-4B9B-B295-29EE4EE49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248" y="3700115"/>
                <a:ext cx="480901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149D19D-BBF8-4743-A88F-2B38525F2BF8}"/>
                  </a:ext>
                </a:extLst>
              </p:cNvPr>
              <p:cNvSpPr/>
              <p:nvPr/>
            </p:nvSpPr>
            <p:spPr>
              <a:xfrm>
                <a:off x="3408878" y="4656039"/>
                <a:ext cx="202228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dirty="0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</a:rPr>
                            <m:t>6.773.189 </m:t>
                          </m:r>
                          <m:r>
                            <a:rPr lang="es-CL" b="0" i="1" dirty="0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</m:t>
                          </m:r>
                        </m:num>
                        <m:den>
                          <m:r>
                            <a:rPr lang="es-CL" b="0" i="1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CL" b="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149D19D-BBF8-4743-A88F-2B38525F2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878" y="4656039"/>
                <a:ext cx="2022285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FE0ED831-358C-471D-9619-C38A06F8A352}"/>
                  </a:ext>
                </a:extLst>
              </p:cNvPr>
              <p:cNvSpPr/>
              <p:nvPr/>
            </p:nvSpPr>
            <p:spPr>
              <a:xfrm>
                <a:off x="6156176" y="4734249"/>
                <a:ext cx="16423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L" b="0" dirty="0">
                    <a:solidFill>
                      <a:srgbClr val="222222"/>
                    </a:solidFill>
                  </a:rPr>
                  <a:t>2.257.729 </a:t>
                </a:r>
                <a14:m>
                  <m:oMath xmlns:m="http://schemas.openxmlformats.org/officeDocument/2006/math">
                    <m:r>
                      <a:rPr lang="es-CL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FE0ED831-358C-471D-9619-C38A06F8A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734249"/>
                <a:ext cx="1642373" cy="369332"/>
              </a:xfrm>
              <a:prstGeom prst="rect">
                <a:avLst/>
              </a:prstGeom>
              <a:blipFill>
                <a:blip r:embed="rId10"/>
                <a:stretch>
                  <a:fillRect l="-3346" t="-10000" b="-26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 descr="http://2.bp.blogspot.com/_xGBjV8EItOo/SjMrb5mJPAI/AAAAAAAAAAc/yMqdw6hy59c/s200/boudeur.gif">
            <a:extLst>
              <a:ext uri="{FF2B5EF4-FFF2-40B4-BE49-F238E27FC236}">
                <a16:creationId xmlns:a16="http://schemas.microsoft.com/office/drawing/2014/main" id="{58BC074F-BEBD-47A0-B320-385497D37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76" y="1057300"/>
            <a:ext cx="1258449" cy="161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33344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476893"/>
            <a:ext cx="2699792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5476893"/>
            <a:ext cx="3586720" cy="238107"/>
          </a:xfrm>
          <a:prstGeom prst="rect">
            <a:avLst/>
          </a:prstGeom>
          <a:solidFill>
            <a:srgbClr val="4B4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286512" y="5476893"/>
            <a:ext cx="2643206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432871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8234239" y="4865333"/>
            <a:ext cx="419850" cy="251430"/>
          </a:xfrm>
          <a:prstGeom prst="rect">
            <a:avLst/>
          </a:prstGeom>
        </p:spPr>
      </p:pic>
      <p:pic>
        <p:nvPicPr>
          <p:cNvPr id="12" name="Imagen 13">
            <a:extLst>
              <a:ext uri="{FF2B5EF4-FFF2-40B4-BE49-F238E27FC236}">
                <a16:creationId xmlns:a16="http://schemas.microsoft.com/office/drawing/2014/main" id="{81093F81-E96D-415F-ADB7-CDE9C979C0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365"/>
            <a:ext cx="432048" cy="55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A2ADD624-F3DF-4E9A-B53A-18DC3A0C2823}"/>
                  </a:ext>
                </a:extLst>
              </p:cNvPr>
              <p:cNvSpPr/>
              <p:nvPr/>
            </p:nvSpPr>
            <p:spPr>
              <a:xfrm>
                <a:off x="5292080" y="2816633"/>
                <a:ext cx="1435008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b="0" i="0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</a:rPr>
                            <m:t>11.675.566</m:t>
                          </m:r>
                          <m:r>
                            <m:rPr>
                              <m:nor/>
                            </m:rPr>
                            <a:rPr lang="es-CL" dirty="0">
                              <a:solidFill>
                                <a:srgbClr val="222222"/>
                              </a:solidFill>
                              <a:latin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A2ADD624-F3DF-4E9A-B53A-18DC3A0C2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816633"/>
                <a:ext cx="1435008" cy="5667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EBE3202-4A8A-4012-9650-DC906E5709EB}"/>
                  </a:ext>
                </a:extLst>
              </p:cNvPr>
              <p:cNvSpPr txBox="1"/>
              <p:nvPr/>
            </p:nvSpPr>
            <p:spPr>
              <a:xfrm>
                <a:off x="204225" y="2793568"/>
                <a:ext cx="4560031" cy="574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𝐴𝑑𝑢𝑙𝑡𝑜𝑠</m:t>
                          </m:r>
                          <m:func>
                            <m:func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CL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𝑡𝑒𝑟𝑚𝑖𝑛𝑎𝑟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𝑙𝑎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𝑒𝑛𝑠𝑒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ñ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𝑎𝑛𝑧𝑎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𝑠𝑖𝑐𝑎</m:t>
                              </m:r>
                            </m:e>
                          </m:func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𝑃𝑒𝑟𝑠𝑜𝑛𝑎𝑠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𝑚𝑎𝑦𝑜𝑟𝑒𝑠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 20 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ñ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𝑜𝑠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EBE3202-4A8A-4012-9650-DC906E570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25" y="2793568"/>
                <a:ext cx="4560031" cy="574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F997BB5C-A837-4B9B-B295-29EE4EE49CA7}"/>
                  </a:ext>
                </a:extLst>
              </p:cNvPr>
              <p:cNvSpPr txBox="1"/>
              <p:nvPr/>
            </p:nvSpPr>
            <p:spPr>
              <a:xfrm>
                <a:off x="4918188" y="2807335"/>
                <a:ext cx="480901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F997BB5C-A837-4B9B-B295-29EE4EE49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188" y="2807335"/>
                <a:ext cx="480901" cy="520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149D19D-BBF8-4743-A88F-2B38525F2BF8}"/>
                  </a:ext>
                </a:extLst>
              </p:cNvPr>
              <p:cNvSpPr/>
              <p:nvPr/>
            </p:nvSpPr>
            <p:spPr>
              <a:xfrm>
                <a:off x="2535850" y="4263909"/>
                <a:ext cx="2150525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b="0" i="0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</a:rPr>
                            <m:t>11.675.566</m:t>
                          </m:r>
                          <m:r>
                            <a:rPr lang="es-CL" b="0" i="1" dirty="0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b="0" i="1" dirty="0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</m:t>
                          </m:r>
                        </m:num>
                        <m:den>
                          <m:r>
                            <a:rPr lang="es-CL" b="0" i="1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CL" b="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149D19D-BBF8-4743-A88F-2B38525F2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850" y="4263909"/>
                <a:ext cx="2150525" cy="6183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FE0ED831-358C-471D-9619-C38A06F8A352}"/>
                  </a:ext>
                </a:extLst>
              </p:cNvPr>
              <p:cNvSpPr/>
              <p:nvPr/>
            </p:nvSpPr>
            <p:spPr>
              <a:xfrm>
                <a:off x="5683650" y="4388430"/>
                <a:ext cx="1674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L" b="0" dirty="0">
                    <a:solidFill>
                      <a:srgbClr val="22222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CL" b="0" i="0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2.335.113</m:t>
                    </m:r>
                    <m:r>
                      <a:rPr lang="es-CL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FE0ED831-358C-471D-9619-C38A06F8A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650" y="4388430"/>
                <a:ext cx="167443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n 13">
            <a:extLst>
              <a:ext uri="{FF2B5EF4-FFF2-40B4-BE49-F238E27FC236}">
                <a16:creationId xmlns:a16="http://schemas.microsoft.com/office/drawing/2014/main" id="{C2DF9AF4-8D96-466F-8BB3-6EAD2C04CE97}"/>
              </a:ext>
            </a:extLst>
          </p:cNvPr>
          <p:cNvPicPr/>
          <p:nvPr/>
        </p:nvPicPr>
        <p:blipFill>
          <a:blip r:embed="rId10" cstate="print"/>
          <a:srcRect t="37931" r="30688" b="38871"/>
          <a:stretch>
            <a:fillRect/>
          </a:stretch>
        </p:blipFill>
        <p:spPr bwMode="auto">
          <a:xfrm>
            <a:off x="1187624" y="769268"/>
            <a:ext cx="679165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619981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476893"/>
            <a:ext cx="2699792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5476893"/>
            <a:ext cx="3586720" cy="238107"/>
          </a:xfrm>
          <a:prstGeom prst="rect">
            <a:avLst/>
          </a:prstGeom>
          <a:solidFill>
            <a:srgbClr val="4B4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286512" y="5476893"/>
            <a:ext cx="2643206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432871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8234239" y="4865333"/>
            <a:ext cx="419850" cy="2514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D9F3F14-6117-496A-B194-07185D1381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99" t="33366" r="25976" b="19011"/>
          <a:stretch/>
        </p:blipFill>
        <p:spPr>
          <a:xfrm>
            <a:off x="539552" y="1129308"/>
            <a:ext cx="6984776" cy="3417361"/>
          </a:xfrm>
          <a:prstGeom prst="rect">
            <a:avLst/>
          </a:prstGeom>
        </p:spPr>
      </p:pic>
      <p:sp>
        <p:nvSpPr>
          <p:cNvPr id="9" name="Título 12">
            <a:extLst>
              <a:ext uri="{FF2B5EF4-FFF2-40B4-BE49-F238E27FC236}">
                <a16:creationId xmlns:a16="http://schemas.microsoft.com/office/drawing/2014/main" id="{04DE94AF-F569-4706-AE70-C6174245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52" y="223229"/>
            <a:ext cx="2483768" cy="61099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3600" b="0" i="0" dirty="0">
                <a:solidFill>
                  <a:srgbClr val="514843"/>
                </a:solidFill>
                <a:latin typeface="Segoe Print" pitchFamily="2" charset="0"/>
              </a:rPr>
              <a:t>Guía 1</a:t>
            </a:r>
          </a:p>
        </p:txBody>
      </p:sp>
      <p:pic>
        <p:nvPicPr>
          <p:cNvPr id="12" name="Imagen 13">
            <a:extLst>
              <a:ext uri="{FF2B5EF4-FFF2-40B4-BE49-F238E27FC236}">
                <a16:creationId xmlns:a16="http://schemas.microsoft.com/office/drawing/2014/main" id="{07E7A24B-0AEA-4EAB-B629-0E17615EF5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661" y="162679"/>
            <a:ext cx="432048" cy="55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476893"/>
            <a:ext cx="2699792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5476893"/>
            <a:ext cx="3586720" cy="238107"/>
          </a:xfrm>
          <a:prstGeom prst="rect">
            <a:avLst/>
          </a:prstGeom>
          <a:solidFill>
            <a:srgbClr val="4B4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286512" y="5476893"/>
            <a:ext cx="2643206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432871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8234239" y="4865333"/>
            <a:ext cx="419850" cy="251430"/>
          </a:xfrm>
          <a:prstGeom prst="rect">
            <a:avLst/>
          </a:prstGeom>
        </p:spPr>
      </p:pic>
      <p:sp>
        <p:nvSpPr>
          <p:cNvPr id="9" name="Título 12">
            <a:extLst>
              <a:ext uri="{FF2B5EF4-FFF2-40B4-BE49-F238E27FC236}">
                <a16:creationId xmlns:a16="http://schemas.microsoft.com/office/drawing/2014/main" id="{04DE94AF-F569-4706-AE70-C6174245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52" y="223229"/>
            <a:ext cx="2483768" cy="61099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3600" b="0" i="0" dirty="0">
                <a:solidFill>
                  <a:srgbClr val="514843"/>
                </a:solidFill>
                <a:latin typeface="Segoe Print" pitchFamily="2" charset="0"/>
              </a:rPr>
              <a:t>Guía 1</a:t>
            </a:r>
          </a:p>
        </p:txBody>
      </p:sp>
      <p:pic>
        <p:nvPicPr>
          <p:cNvPr id="12" name="Imagen 13">
            <a:extLst>
              <a:ext uri="{FF2B5EF4-FFF2-40B4-BE49-F238E27FC236}">
                <a16:creationId xmlns:a16="http://schemas.microsoft.com/office/drawing/2014/main" id="{07E7A24B-0AEA-4EAB-B629-0E17615EF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661" y="162679"/>
            <a:ext cx="432048" cy="55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2388F6B-DA4A-40D3-8F54-778B7F5377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0" t="27590" r="14562" b="20586"/>
          <a:stretch/>
        </p:blipFill>
        <p:spPr>
          <a:xfrm>
            <a:off x="323528" y="1116837"/>
            <a:ext cx="8273261" cy="34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12758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476893"/>
            <a:ext cx="2699792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5476893"/>
            <a:ext cx="3586720" cy="238107"/>
          </a:xfrm>
          <a:prstGeom prst="rect">
            <a:avLst/>
          </a:prstGeom>
          <a:solidFill>
            <a:srgbClr val="4B4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286512" y="5476893"/>
            <a:ext cx="2643206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432871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8234239" y="4865333"/>
            <a:ext cx="419850" cy="251430"/>
          </a:xfrm>
          <a:prstGeom prst="rect">
            <a:avLst/>
          </a:prstGeom>
        </p:spPr>
      </p:pic>
      <p:sp>
        <p:nvSpPr>
          <p:cNvPr id="9" name="Título 12">
            <a:extLst>
              <a:ext uri="{FF2B5EF4-FFF2-40B4-BE49-F238E27FC236}">
                <a16:creationId xmlns:a16="http://schemas.microsoft.com/office/drawing/2014/main" id="{04DE94AF-F569-4706-AE70-C6174245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955" y="81169"/>
            <a:ext cx="2483768" cy="61099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3600" b="0" i="0" dirty="0">
                <a:solidFill>
                  <a:srgbClr val="514843"/>
                </a:solidFill>
                <a:latin typeface="Segoe Print" pitchFamily="2" charset="0"/>
              </a:rPr>
              <a:t>Guía 1</a:t>
            </a:r>
          </a:p>
        </p:txBody>
      </p:sp>
      <p:pic>
        <p:nvPicPr>
          <p:cNvPr id="12" name="Imagen 13">
            <a:extLst>
              <a:ext uri="{FF2B5EF4-FFF2-40B4-BE49-F238E27FC236}">
                <a16:creationId xmlns:a16="http://schemas.microsoft.com/office/drawing/2014/main" id="{07E7A24B-0AEA-4EAB-B629-0E17615EF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661" y="162679"/>
            <a:ext cx="432048" cy="55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A8A095-1352-4A24-8AC4-3D1F371D67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96"/>
          <a:stretch/>
        </p:blipFill>
        <p:spPr>
          <a:xfrm>
            <a:off x="395536" y="833469"/>
            <a:ext cx="6076950" cy="43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16930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476893"/>
            <a:ext cx="2699792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5476893"/>
            <a:ext cx="3586720" cy="238107"/>
          </a:xfrm>
          <a:prstGeom prst="rect">
            <a:avLst/>
          </a:prstGeom>
          <a:solidFill>
            <a:srgbClr val="4B4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286512" y="5476893"/>
            <a:ext cx="2643206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432871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8234239" y="4865333"/>
            <a:ext cx="419850" cy="251430"/>
          </a:xfrm>
          <a:prstGeom prst="rect">
            <a:avLst/>
          </a:prstGeom>
        </p:spPr>
      </p:pic>
      <p:sp>
        <p:nvSpPr>
          <p:cNvPr id="9" name="Título 12">
            <a:extLst>
              <a:ext uri="{FF2B5EF4-FFF2-40B4-BE49-F238E27FC236}">
                <a16:creationId xmlns:a16="http://schemas.microsoft.com/office/drawing/2014/main" id="{04DE94AF-F569-4706-AE70-C6174245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52" y="223229"/>
            <a:ext cx="2483768" cy="61099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3600" b="0" i="0" dirty="0">
                <a:solidFill>
                  <a:srgbClr val="514843"/>
                </a:solidFill>
                <a:latin typeface="Segoe Print" pitchFamily="2" charset="0"/>
              </a:rPr>
              <a:t>Guía 1</a:t>
            </a:r>
          </a:p>
        </p:txBody>
      </p:sp>
      <p:pic>
        <p:nvPicPr>
          <p:cNvPr id="12" name="Imagen 13">
            <a:extLst>
              <a:ext uri="{FF2B5EF4-FFF2-40B4-BE49-F238E27FC236}">
                <a16:creationId xmlns:a16="http://schemas.microsoft.com/office/drawing/2014/main" id="{07E7A24B-0AEA-4EAB-B629-0E17615EF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661" y="162679"/>
            <a:ext cx="432048" cy="55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E23B183-BA9F-448B-B74F-18B1B09A1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52" y="946032"/>
            <a:ext cx="8466079" cy="20723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8FD933-3772-4CC1-B5FE-B51768A5534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390" y="3299780"/>
            <a:ext cx="8272237" cy="171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27649"/>
      </p:ext>
    </p:extLst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68362"/>
            <a:ext cx="1944216" cy="198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0" y="5476893"/>
            <a:ext cx="2699792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5476893"/>
            <a:ext cx="3586720" cy="238107"/>
          </a:xfrm>
          <a:prstGeom prst="rect">
            <a:avLst/>
          </a:prstGeom>
          <a:solidFill>
            <a:srgbClr val="4B4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286512" y="5476893"/>
            <a:ext cx="2643206" cy="23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432871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1517" r="11818" b="4242"/>
          <a:stretch/>
        </p:blipFill>
        <p:spPr>
          <a:xfrm rot="21019512">
            <a:off x="8234239" y="4865333"/>
            <a:ext cx="419850" cy="25143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365">
            <a:off x="3013003" y="1653730"/>
            <a:ext cx="2192962" cy="23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13">
            <a:extLst>
              <a:ext uri="{FF2B5EF4-FFF2-40B4-BE49-F238E27FC236}">
                <a16:creationId xmlns:a16="http://schemas.microsoft.com/office/drawing/2014/main" id="{81093F81-E96D-415F-ADB7-CDE9C979C0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365"/>
            <a:ext cx="432048" cy="55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1 Rectángulo">
            <a:extLst>
              <a:ext uri="{FF2B5EF4-FFF2-40B4-BE49-F238E27FC236}">
                <a16:creationId xmlns:a16="http://schemas.microsoft.com/office/drawing/2014/main" id="{D01F0EC7-B16C-4B52-9ACC-4153575F633F}"/>
              </a:ext>
            </a:extLst>
          </p:cNvPr>
          <p:cNvSpPr/>
          <p:nvPr/>
        </p:nvSpPr>
        <p:spPr>
          <a:xfrm>
            <a:off x="964555" y="24528"/>
            <a:ext cx="70571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Si no persigues lo que quieres, nunca lo tendrás. Si no vas hacia delante, siempre estarás en el mismo lugar.- </a:t>
            </a:r>
            <a:r>
              <a:rPr lang="es-ES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Nora Roberts.</a:t>
            </a:r>
            <a:endParaRPr lang="es-E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08238599"/>
      </p:ext>
    </p:extLst>
  </p:cSld>
  <p:clrMapOvr>
    <a:masterClrMapping/>
  </p:clrMapOvr>
  <p:transition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12259</TotalTime>
  <Words>73</Words>
  <Application>Microsoft Office PowerPoint</Application>
  <PresentationFormat>Presentación en pantalla (16:10)</PresentationFormat>
  <Paragraphs>29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 Math</vt:lpstr>
      <vt:lpstr>Century Schoolbook</vt:lpstr>
      <vt:lpstr>Gabriola</vt:lpstr>
      <vt:lpstr>Segoe Print</vt:lpstr>
      <vt:lpstr>Wingdings</vt:lpstr>
      <vt:lpstr>Wingdings 2</vt:lpstr>
      <vt:lpstr>Mirador</vt:lpstr>
      <vt:lpstr>Presentación de PowerPoint</vt:lpstr>
      <vt:lpstr>Presentación de PowerPoint</vt:lpstr>
      <vt:lpstr>Presentación de PowerPoint</vt:lpstr>
      <vt:lpstr>Presentación de PowerPoint</vt:lpstr>
      <vt:lpstr>Guía 1</vt:lpstr>
      <vt:lpstr>Guía 1</vt:lpstr>
      <vt:lpstr>Guía 1</vt:lpstr>
      <vt:lpstr>Guía 1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esteban</dc:creator>
  <cp:lastModifiedBy>juan esteban villablanca obreque</cp:lastModifiedBy>
  <cp:revision>157</cp:revision>
  <dcterms:created xsi:type="dcterms:W3CDTF">2014-05-15T15:20:06Z</dcterms:created>
  <dcterms:modified xsi:type="dcterms:W3CDTF">2018-06-24T14:57:52Z</dcterms:modified>
</cp:coreProperties>
</file>