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328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884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613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049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511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686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981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033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330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748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643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6B32B-D60E-4887-B362-FDB0A3AEB747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0AEDB-CF4A-4404-80C2-909C0D1B3A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99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2149" y="444137"/>
            <a:ext cx="9805851" cy="5982789"/>
          </a:xfrm>
        </p:spPr>
        <p:txBody>
          <a:bodyPr>
            <a:norm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3.11 REGLAS DE INFERENCIA. DEDUCCIÓN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NATURAL</a:t>
            </a:r>
          </a:p>
          <a:p>
            <a:pPr algn="l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el condicional (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P1^P2^…^Pt)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 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que representa un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razonamiento deductivo contiene 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átomos o variables proposicionales, la tabla de verdad correspondiente tiene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2n filas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, una por cada interpretación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Reglas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inferencia:</a:t>
            </a:r>
          </a:p>
          <a:p>
            <a:pPr algn="l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esquemas deductivos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cuya validez aceptamos sin discusión y que se corresponden con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estructuras simples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de razonamiento válido identificadas como tales en la lógica clásica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 ejemplo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es la regla </a:t>
            </a:r>
            <a:r>
              <a:rPr lang="es-CO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“Modus ponens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denotada como {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, A}╞ B. Se trata de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una regla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natural de deducción que aplicamos inconsciente pero permanentemente: Si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un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hecho que “cada vez que se da A, se tiene que dar B” y es un hecho también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que “se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da A”, entonces “debe darse B”.</a:t>
            </a:r>
          </a:p>
        </p:txBody>
      </p:sp>
    </p:spTree>
    <p:extLst>
      <p:ext uri="{BB962C8B-B14F-4D97-AF65-F5344CB8AC3E}">
        <p14:creationId xmlns:p14="http://schemas.microsoft.com/office/powerpoint/2010/main" val="3520882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4766" y="509451"/>
            <a:ext cx="10779034" cy="5667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las reglas de inferencia: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modus ponens 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mp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): {a, a → b}╞ b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modus 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tollens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): {a → b, ¬b}╞ ¬a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silogismo hipotético 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): {a → b, b → c}╞ (a → c)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silogismo disyuntivo 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sd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): {a v b, ¬a}╞ b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{a v b, ¬b}╞ a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5. dilema constructivo (dc): {(a → b), (c →d), 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avc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}╞ (b v d)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6. simplificación (sim.): {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a^b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}╞ a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{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a^b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}╞ b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7. conjunción (con.): {a, b} ╞ (a ^ b)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8. adjunción 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adj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.): {a}╞ (a v b)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{a}╞ (b v a)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57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9269" y="378823"/>
            <a:ext cx="10674531" cy="5798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EJEMPLO: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ilustrar el uso de la deducción natural, estableceremos por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este método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la validez del razonamiento considerado en el ejemplo 3.29:</a:t>
            </a:r>
          </a:p>
          <a:p>
            <a:pPr marL="0" indent="0">
              <a:buNone/>
            </a:pPr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Todos los miércoles la universidad presenta un grupo de cuenteros o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grupo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musical. Además, no se hace una presentación de la misma clase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grupos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en dos miércoles seguidos. Hoy es miércoles, y el pasado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miércoles se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presentó un grupo musical. Por lo tanto, la universidad presenta hoy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grupo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de cuenteros”.</a:t>
            </a:r>
          </a:p>
          <a:p>
            <a:pPr marL="0" indent="0">
              <a:buNone/>
            </a:pPr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símbolos que se utilizaron para representar las proposiciones atómicas fueron: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p: Es miércoles.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q: La universidad presenta hoy un grupo de cuenteros.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r: La universidad presenta hoy un grupo musical.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s: El miércoles pasado la universidad presentó un grupo de cuenteros.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t: El miércoles pasado la universidad presentó un grupo musical.</a:t>
            </a:r>
          </a:p>
        </p:txBody>
      </p:sp>
    </p:spTree>
    <p:extLst>
      <p:ext uri="{BB962C8B-B14F-4D97-AF65-F5344CB8AC3E}">
        <p14:creationId xmlns:p14="http://schemas.microsoft.com/office/powerpoint/2010/main" val="420578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9817" y="235130"/>
            <a:ext cx="11625943" cy="6622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Sobre la base de lo anterior, las premisas y la conclusión quedan representadas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esta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forma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P1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s-CO" sz="2000" dirty="0"/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qVr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P2 s </a:t>
            </a:r>
            <a:r>
              <a:rPr lang="es-CO" sz="2000" dirty="0"/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¬q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P3 t </a:t>
            </a:r>
            <a:r>
              <a:rPr lang="es-CO" sz="2000" dirty="0"/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¬r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P4 p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^t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es-CO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Ahora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utilizaremos deducción natural para derivar la conclusión. Las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inferencias graduales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constituyen nuevas premisas y se identifican como tales por el símbolo ‘.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cada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línea se citan la regla de inferencia aplicada en ese momento del proceso y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premisas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involucradas. El proceso termina cuando la línea derivada es justamente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conclusión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del razonamiento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P1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s-CO" sz="2000" dirty="0"/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qvr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(Premisa)</a:t>
            </a:r>
          </a:p>
          <a:p>
            <a:pPr marL="0" indent="0"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P2 s </a:t>
            </a:r>
            <a:r>
              <a:rPr lang="es-CO" sz="2000" dirty="0"/>
              <a:t>→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¬q (Premisa)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P3 t </a:t>
            </a:r>
            <a:r>
              <a:rPr lang="es-CO" sz="2000" dirty="0"/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¬r (Premisa)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P4 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p^t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(Premisa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471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7205" y="470262"/>
            <a:ext cx="10515600" cy="5850392"/>
          </a:xfrm>
        </p:spPr>
        <p:txBody>
          <a:bodyPr/>
          <a:lstStyle/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P5’ t (Sim. 4) </a:t>
            </a:r>
            <a:r>
              <a:rPr lang="es-CO" sz="2000" dirty="0"/>
              <a:t>←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Indica que se utilizó la regla de Simplificación en la línea 4.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P6’ ¬r (MP 3, 5’) </a:t>
            </a:r>
            <a:r>
              <a:rPr lang="es-CO" sz="2000" dirty="0"/>
              <a:t>←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Indica que se utilizó Modus ponens entre las líneas 3 y 5.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P7’ p (Sim. 4)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P8’ 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qvr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(MP 1, 7’)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(SD 6’, 8’) </a:t>
            </a:r>
            <a:r>
              <a:rPr lang="es-CO" sz="2000" dirty="0"/>
              <a:t>←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Silogismo disyuntivo entre las líneas 6 y 8.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26419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677</Words>
  <Application>Microsoft Office PowerPoint</Application>
  <PresentationFormat>Panorámica</PresentationFormat>
  <Paragraphs>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3</cp:revision>
  <dcterms:created xsi:type="dcterms:W3CDTF">2018-07-09T23:54:43Z</dcterms:created>
  <dcterms:modified xsi:type="dcterms:W3CDTF">2018-07-10T00:08:41Z</dcterms:modified>
</cp:coreProperties>
</file>