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086FA-2F9F-42F1-98C8-C838B7B30EBD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4680-0A8E-4A44-92FF-EC6B9044CD7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30236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086FA-2F9F-42F1-98C8-C838B7B30EBD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4680-0A8E-4A44-92FF-EC6B9044CD7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1067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086FA-2F9F-42F1-98C8-C838B7B30EBD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4680-0A8E-4A44-92FF-EC6B9044CD7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4510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086FA-2F9F-42F1-98C8-C838B7B30EBD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4680-0A8E-4A44-92FF-EC6B9044CD7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613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086FA-2F9F-42F1-98C8-C838B7B30EBD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4680-0A8E-4A44-92FF-EC6B9044CD7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2262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086FA-2F9F-42F1-98C8-C838B7B30EBD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4680-0A8E-4A44-92FF-EC6B9044CD7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99683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086FA-2F9F-42F1-98C8-C838B7B30EBD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4680-0A8E-4A44-92FF-EC6B9044CD7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4054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086FA-2F9F-42F1-98C8-C838B7B30EBD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4680-0A8E-4A44-92FF-EC6B9044CD7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57615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086FA-2F9F-42F1-98C8-C838B7B30EBD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4680-0A8E-4A44-92FF-EC6B9044CD7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48753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086FA-2F9F-42F1-98C8-C838B7B30EBD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4680-0A8E-4A44-92FF-EC6B9044CD7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5325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086FA-2F9F-42F1-98C8-C838B7B30EBD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4680-0A8E-4A44-92FF-EC6B9044CD7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3343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86FA-2F9F-42F1-98C8-C838B7B30EBD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64680-0A8E-4A44-92FF-EC6B9044CD7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7890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7498">
              <a:srgbClr val="0070C0"/>
            </a:gs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96833" y="352697"/>
            <a:ext cx="10620103" cy="6021977"/>
          </a:xfrm>
        </p:spPr>
        <p:txBody>
          <a:bodyPr/>
          <a:lstStyle/>
          <a:p>
            <a:r>
              <a:rPr lang="es-CO" sz="2800" b="1" dirty="0">
                <a:latin typeface="Arial" panose="020B0604020202020204" pitchFamily="34" charset="0"/>
                <a:cs typeface="Arial" panose="020B0604020202020204" pitchFamily="34" charset="0"/>
              </a:rPr>
              <a:t>3.9 CONSECUENCIA </a:t>
            </a:r>
            <a:r>
              <a:rPr lang="es-CO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LÓGICA</a:t>
            </a:r>
          </a:p>
          <a:p>
            <a:endParaRPr lang="es-CO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 el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uso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cotidiano del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concepto, según el cual B es consecuencia lógica de A cuando la ocurrencia de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ocasiona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necesariamente la ocurrencia de B.</a:t>
            </a:r>
          </a:p>
          <a:p>
            <a:pPr algn="l"/>
            <a:endParaRPr lang="es-CO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s-CO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CO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Ejemplo </a:t>
            </a:r>
            <a:r>
              <a:rPr lang="es-CO" sz="2000" b="1" dirty="0">
                <a:latin typeface="Arial" panose="020B0604020202020204" pitchFamily="34" charset="0"/>
                <a:cs typeface="Arial" panose="020B0604020202020204" pitchFamily="34" charset="0"/>
              </a:rPr>
              <a:t>3.29 </a:t>
            </a:r>
            <a:endParaRPr lang="es-CO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Todos los miércoles la universidad presenta un grupo de cuenteros o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 grupo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musical. Además, no se hace una presentación de la misma clase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 grupos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en dos miércoles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seguidos.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 Hoy es miércoles, y el pasado miércoles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 presentó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un grupo musical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”. Uno deduce como “consecuencia lógica” de estos hechos (premisas), que “la universidad presenta hoy un grupo de cuenteros</a:t>
            </a:r>
            <a:r>
              <a:rPr lang="es-CO" dirty="0" smtClean="0"/>
              <a:t>”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13629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7498">
              <a:srgbClr val="0070C0"/>
            </a:gs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5577" y="404948"/>
            <a:ext cx="10818223" cy="64530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Para empezar, se representan simbólicamente las proposiciones atómicas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contenidas en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las premisas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endParaRPr lang="es-CO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p: Es miércoles</a:t>
            </a:r>
          </a:p>
          <a:p>
            <a:pPr marL="0" indent="0">
              <a:buNone/>
            </a:pP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q: La universidad presenta hoy un grupo de cuenteros.</a:t>
            </a:r>
          </a:p>
          <a:p>
            <a:pPr marL="0" indent="0">
              <a:buNone/>
            </a:pP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r: La universidad presenta hoy un grupo musical.</a:t>
            </a:r>
          </a:p>
          <a:p>
            <a:pPr marL="0" indent="0">
              <a:buNone/>
            </a:pP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s: El miércoles pasado la universidad presentó un grupo de cuenteros.</a:t>
            </a:r>
          </a:p>
          <a:p>
            <a:pPr marL="0" indent="0">
              <a:buNone/>
            </a:pP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t: El miércoles pasado la universidad presentó un grupo musical.</a:t>
            </a:r>
          </a:p>
          <a:p>
            <a:pPr marL="0" indent="0">
              <a:buNone/>
            </a:pPr>
            <a:endParaRPr lang="es-CO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base en lo anterior, se representan las premisas en símbolos de la lógica</a:t>
            </a:r>
          </a:p>
          <a:p>
            <a:pPr marL="0" indent="0">
              <a:buNone/>
            </a:pP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proposicional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endParaRPr lang="es-CO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P1 p →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CO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qvr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P2 s →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¬q</a:t>
            </a:r>
          </a:p>
          <a:p>
            <a:pPr marL="0" indent="0">
              <a:buNone/>
            </a:pP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P3 t →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¬r</a:t>
            </a:r>
          </a:p>
          <a:p>
            <a:pPr marL="0" indent="0">
              <a:buNone/>
            </a:pP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P4 p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^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6558482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206</Words>
  <Application>Microsoft Office PowerPoint</Application>
  <PresentationFormat>Panorámica</PresentationFormat>
  <Paragraphs>22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</dc:creator>
  <cp:lastModifiedBy>DANIEL</cp:lastModifiedBy>
  <cp:revision>2</cp:revision>
  <dcterms:created xsi:type="dcterms:W3CDTF">2018-07-09T23:27:21Z</dcterms:created>
  <dcterms:modified xsi:type="dcterms:W3CDTF">2018-07-09T23:34:04Z</dcterms:modified>
</cp:coreProperties>
</file>