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08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972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770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121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402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436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337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87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573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16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82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44FBF-4ADD-4653-872E-08A5450FD60D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65468-60A7-4AA3-986F-C9D77F5CCB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50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subTitle" idx="1"/>
          </p:nvPr>
        </p:nvSpPr>
        <p:spPr>
          <a:xfrm>
            <a:off x="1411288" y="796925"/>
            <a:ext cx="9182100" cy="5511800"/>
          </a:xfrm>
        </p:spPr>
        <p:txBody>
          <a:bodyPr>
            <a:normAutofit/>
          </a:bodyPr>
          <a:lstStyle/>
          <a:p>
            <a:r>
              <a:rPr lang="es-CO" sz="2800" b="1" dirty="0">
                <a:latin typeface="Arial" panose="020B0604020202020204" pitchFamily="34" charset="0"/>
                <a:cs typeface="Arial" panose="020B0604020202020204" pitchFamily="34" charset="0"/>
              </a:rPr>
              <a:t>3.10 RAZONAMIENTO </a:t>
            </a:r>
            <a:r>
              <a:rPr lang="es-C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VÁLIDO</a:t>
            </a:r>
          </a:p>
          <a:p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noción formal de consecuencia lógica permite, a su vez, formalizar el concepto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razonamiento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válido, en el sistema de la lógica proposicional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El razonamiento R = ({P1, P2,…, Pt}, C) es válido si y sólo si {P1, P2,…, Pt}╞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  De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acuerdo con esta definición, el procedimiento para decidir si un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argumento deductivo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es o no válido es el siguiente: Se representa el argumento en el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lenguaje L(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de la lógica proposicional en la forma de un condicional (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P1^P2^…^Pt)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donde las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fórmulas P1,…, Pt representan las premisas, y C la conclusión. Si este condicional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tautología, el razonamiento deductivo es válido; si no lo es,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 razonamiento es no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válido.</a:t>
            </a:r>
          </a:p>
        </p:txBody>
      </p:sp>
    </p:spTree>
    <p:extLst>
      <p:ext uri="{BB962C8B-B14F-4D97-AF65-F5344CB8AC3E}">
        <p14:creationId xmlns:p14="http://schemas.microsoft.com/office/powerpoint/2010/main" val="1378201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2018-07-09T23:43:11Z</dcterms:created>
  <dcterms:modified xsi:type="dcterms:W3CDTF">2018-07-09T23:44:52Z</dcterms:modified>
</cp:coreProperties>
</file>