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762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78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283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245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102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5107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2834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7481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543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618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815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18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991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684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664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15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1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ED72F-B56D-4008-BD20-50376E664754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789E4-FD24-4B0E-B9C5-719BBABD08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3178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5840" y="391885"/>
            <a:ext cx="10306594" cy="6204857"/>
          </a:xfrm>
        </p:spPr>
        <p:txBody>
          <a:bodyPr>
            <a:normAutofit fontScale="92500" lnSpcReduction="20000"/>
          </a:bodyPr>
          <a:lstStyle/>
          <a:p>
            <a:r>
              <a:rPr lang="es-CO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LENGUANJE DE LA LOGICA PROPOSICIONAL, L(P)</a:t>
            </a:r>
          </a:p>
          <a:p>
            <a:pPr algn="l"/>
            <a:endParaRPr lang="es-C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un lenguaje formal que permite decidir acerca de la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validez 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invalidez de una amplia clase de razonamientos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deductivos.</a:t>
            </a: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El alfabeto o conjunto de caracteres de la lógica proposicional,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que representaremos con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P, tiene símbolos de cuatro clases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 Símbolos de variables proposicionales o átomos: p, q, r, s,..., w (p1, p2,…, si se</a:t>
            </a: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requiere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Estos símbolos se utilizan para representar proposiciones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atómicas. EJ.: p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: llueve, q: hace frío, r: hoy es martes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 Símbolos de conectivos (u operadores) lógicos o proposicionales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 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representación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proposiciones compuestas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mediante una conexión entre los símbolos que representan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proposiciones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atómicas que las componen.</a:t>
            </a:r>
          </a:p>
        </p:txBody>
      </p:sp>
    </p:spTree>
    <p:extLst>
      <p:ext uri="{BB962C8B-B14F-4D97-AF65-F5344CB8AC3E}">
        <p14:creationId xmlns:p14="http://schemas.microsoft.com/office/powerpoint/2010/main" val="261061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4320" y="352697"/>
            <a:ext cx="11079480" cy="5824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 ejemplo: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llueve y hace frio= se representaría por (p^q)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Llueve pero no hace frio= se representaría por (p^¬q)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 la tabla 3.1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se indica cómo se lee cada conectivo en una expresión de la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lógica proposicional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3. Símbolos de puntuación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los paréntesis abierto “(“ y cerrado ”)”. Se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utilizan para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agrupar, con fines sintácticos o de claridad, partes de una expresión.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 ejemplo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, en lugar de escribir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=&gt;r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escribiremos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 o p v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(q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=&gt;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r), según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significado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 la expresión representada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4. Símbolos de constantes lógicas. Son los símbolos V y F. Su significado se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 en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la sección 3.6.1.</a:t>
            </a:r>
          </a:p>
        </p:txBody>
      </p:sp>
    </p:spTree>
    <p:extLst>
      <p:ext uri="{BB962C8B-B14F-4D97-AF65-F5344CB8AC3E}">
        <p14:creationId xmlns:p14="http://schemas.microsoft.com/office/powerpoint/2010/main" val="422172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94" y="235220"/>
            <a:ext cx="10075675" cy="4793979"/>
          </a:xfrm>
        </p:spPr>
      </p:pic>
      <p:sp>
        <p:nvSpPr>
          <p:cNvPr id="5" name="Rectángulo 4"/>
          <p:cNvSpPr/>
          <p:nvPr/>
        </p:nvSpPr>
        <p:spPr>
          <a:xfrm>
            <a:off x="2076994" y="5206277"/>
            <a:ext cx="92746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latin typeface="Frutiger55Roman"/>
              </a:rPr>
              <a:t>sólo las fórmulas que satisfacen ciertas </a:t>
            </a:r>
            <a:r>
              <a:rPr lang="es-CO" dirty="0" smtClean="0">
                <a:latin typeface="Frutiger55Roman"/>
              </a:rPr>
              <a:t>reglas de </a:t>
            </a:r>
            <a:r>
              <a:rPr lang="es-CO" dirty="0">
                <a:latin typeface="Frutiger55Roman"/>
              </a:rPr>
              <a:t>sintaxis, y que se llaman fórmulas bien formadas, (FBF), hacen parte de lo </a:t>
            </a:r>
            <a:r>
              <a:rPr lang="es-CO" dirty="0" smtClean="0">
                <a:latin typeface="Frutiger55Roman"/>
              </a:rPr>
              <a:t>que llamaremos </a:t>
            </a:r>
            <a:r>
              <a:rPr lang="es-CO" dirty="0">
                <a:latin typeface="Frutiger55Roman"/>
              </a:rPr>
              <a:t>el lenguaje de la lógica proposicional, L(</a:t>
            </a:r>
            <a:r>
              <a:rPr lang="es-CO" b="1" dirty="0">
                <a:latin typeface="Frutiger65-Bold"/>
              </a:rPr>
              <a:t>P</a:t>
            </a:r>
            <a:r>
              <a:rPr lang="es-CO" dirty="0">
                <a:latin typeface="Frutiger55Roman"/>
              </a:rPr>
              <a:t>).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8563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29</TotalTime>
  <Words>309</Words>
  <Application>Microsoft Office PowerPoint</Application>
  <PresentationFormat>Panorámica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Frutiger55Roman</vt:lpstr>
      <vt:lpstr>Frutiger65-Bold</vt:lpstr>
      <vt:lpstr>Rockwell</vt:lpstr>
      <vt:lpstr>Damask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5</cp:revision>
  <dcterms:created xsi:type="dcterms:W3CDTF">2018-07-09T15:47:57Z</dcterms:created>
  <dcterms:modified xsi:type="dcterms:W3CDTF">2018-07-09T16:17:15Z</dcterms:modified>
</cp:coreProperties>
</file>