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1074" y="261257"/>
            <a:ext cx="10633165" cy="6230983"/>
          </a:xfrm>
        </p:spPr>
        <p:txBody>
          <a:bodyPr>
            <a:normAutofit/>
          </a:bodyPr>
          <a:lstStyle/>
          <a:p>
            <a:pPr algn="ctr"/>
            <a:r>
              <a:rPr lang="es-CO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3.6.2 Valor de verdad de una </a:t>
            </a:r>
            <a:r>
              <a:rPr lang="es-CO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FBF</a:t>
            </a:r>
            <a:endParaRPr lang="es-CO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vez definido el valor de verdad de un átomo, ampliamos la definición al valor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verdad 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una fórmula bien formada E. Para esto utilizaremos las diferentes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formas de 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obtener FBF, establecidas en la definición 3.1 según la cual una FBF es un átomo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es 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negación de una FBF, ¬A, o es de la forma (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A*B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donde A y B son </a:t>
            </a:r>
            <a:r>
              <a:rPr lang="es-CO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FBFs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conectivo 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binario. Definimos los valores de verdad de E, en la forma siguiente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s-CO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v(p) = V o v(p) = F según el átomo p represente una proposición verdadera o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falsa, respectivamente. </a:t>
            </a:r>
          </a:p>
          <a:p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v(¬A) = F si v(A) = V y v(¬A) = V, si v(A) = </a:t>
            </a:r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</a:t>
            </a:r>
          </a:p>
          <a:p>
            <a:r>
              <a:rPr lang="es-CO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v(A􀂘B) = V, si v(A) = v(B) = V; v(A􀂘B) = F, en cualquiera otro caso.</a:t>
            </a:r>
          </a:p>
          <a:p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v(A􀂙B) = F, si v(A) = v(B) = F; v(A􀂙B) = V, en cualquiera otro caso.</a:t>
            </a:r>
          </a:p>
          <a:p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v(A􀂝B) = F si v(A) = V y v(B) = F; v(A􀂝B) = V, en cualquiera otro caso.</a:t>
            </a:r>
          </a:p>
          <a:p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v(A􀂚B) = V si y sólo si v(A) = v(B).</a:t>
            </a:r>
            <a:endParaRPr lang="es-CO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20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 flipH="1">
            <a:off x="12948592" y="1988841"/>
            <a:ext cx="936104" cy="45719"/>
          </a:xfrm>
        </p:spPr>
        <p:txBody>
          <a:bodyPr>
            <a:normAutofit fontScale="90000"/>
          </a:bodyPr>
          <a:lstStyle/>
          <a:p>
            <a:pPr algn="l"/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75520" y="260648"/>
            <a:ext cx="8603446" cy="1080120"/>
          </a:xfrm>
        </p:spPr>
        <p:txBody>
          <a:bodyPr>
            <a:noAutofit/>
          </a:bodyPr>
          <a:lstStyle/>
          <a:p>
            <a:pPr algn="ctr"/>
            <a:r>
              <a:rPr lang="es-CO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TABLAS DE VERDAD</a:t>
            </a:r>
          </a:p>
          <a:p>
            <a:pPr algn="ctr"/>
            <a:r>
              <a:rPr lang="es-CO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LOS CONECTIVOS PROPOSICIONALES</a:t>
            </a:r>
            <a:endParaRPr lang="es-CO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895" y="2555328"/>
            <a:ext cx="6264696" cy="314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7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</TotalTime>
  <Words>267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Sector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2</cp:revision>
  <dcterms:created xsi:type="dcterms:W3CDTF">2018-07-09T20:30:37Z</dcterms:created>
  <dcterms:modified xsi:type="dcterms:W3CDTF">2018-07-09T20:42:56Z</dcterms:modified>
</cp:coreProperties>
</file>