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8AD6D-AB6C-46A7-972F-3A11747625FE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630FE-2B5F-48F5-B9DA-AFB87326E75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6534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8AD6D-AB6C-46A7-972F-3A11747625FE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630FE-2B5F-48F5-B9DA-AFB87326E75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3510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8AD6D-AB6C-46A7-972F-3A11747625FE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630FE-2B5F-48F5-B9DA-AFB87326E75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95735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8AD6D-AB6C-46A7-972F-3A11747625FE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630FE-2B5F-48F5-B9DA-AFB87326E75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63330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8AD6D-AB6C-46A7-972F-3A11747625FE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630FE-2B5F-48F5-B9DA-AFB87326E75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79731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8AD6D-AB6C-46A7-972F-3A11747625FE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630FE-2B5F-48F5-B9DA-AFB87326E75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36895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8AD6D-AB6C-46A7-972F-3A11747625FE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630FE-2B5F-48F5-B9DA-AFB87326E75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46745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8AD6D-AB6C-46A7-972F-3A11747625FE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630FE-2B5F-48F5-B9DA-AFB87326E75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42361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8AD6D-AB6C-46A7-972F-3A11747625FE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630FE-2B5F-48F5-B9DA-AFB87326E75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04498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8AD6D-AB6C-46A7-972F-3A11747625FE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630FE-2B5F-48F5-B9DA-AFB87326E75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56956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8AD6D-AB6C-46A7-972F-3A11747625FE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630FE-2B5F-48F5-B9DA-AFB87326E75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91236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98AD6D-AB6C-46A7-972F-3A11747625FE}" type="datetimeFigureOut">
              <a:rPr lang="es-CO" smtClean="0"/>
              <a:t>9/07/2018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630FE-2B5F-48F5-B9DA-AFB87326E75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61704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40972" y="352696"/>
            <a:ext cx="9662160" cy="6152606"/>
          </a:xfrm>
        </p:spPr>
        <p:txBody>
          <a:bodyPr>
            <a:normAutofit/>
          </a:bodyPr>
          <a:lstStyle/>
          <a:p>
            <a:r>
              <a:rPr lang="es-CO" b="1" dirty="0" smtClean="0">
                <a:latin typeface="Arial" panose="020B0604020202020204" pitchFamily="34" charset="0"/>
                <a:cs typeface="Arial" panose="020B0604020202020204" pitchFamily="34" charset="0"/>
              </a:rPr>
              <a:t>3.8 </a:t>
            </a:r>
            <a:r>
              <a:rPr lang="es-CO" b="1" dirty="0">
                <a:latin typeface="Arial" panose="020B0604020202020204" pitchFamily="34" charset="0"/>
                <a:cs typeface="Arial" panose="020B0604020202020204" pitchFamily="34" charset="0"/>
              </a:rPr>
              <a:t>EQUIVALENCIAS Y CÁLCULO </a:t>
            </a:r>
            <a:r>
              <a:rPr lang="es-CO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PROPOSICIONAL</a:t>
            </a:r>
          </a:p>
          <a:p>
            <a:endParaRPr lang="es-CO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Una aplicación importante de la equivalencia lógica es la simplificación o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manipulación de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fórmulas, sin alterar su valor de verdad. Esto, porque la aplicación de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cada equivalencia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sustituye la fórmula a la cual se aplica, por otra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lógicamente equivalente.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 puede mostrarse que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la fórmula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[(</a:t>
            </a:r>
            <a:r>
              <a:rPr lang="es-CO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pvq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^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CO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pvr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^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{¬(¬</a:t>
            </a:r>
            <a:r>
              <a:rPr lang="es-CO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p^q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)}] es lógicamente equivalente al átomo p, es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decir, que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[(</a:t>
            </a:r>
            <a:r>
              <a:rPr lang="es-CO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pvq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^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CO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pvr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^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{¬(¬</a:t>
            </a:r>
            <a:r>
              <a:rPr lang="es-CO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pvq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)}]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^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/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proceso de simplificación de </a:t>
            </a:r>
            <a:r>
              <a:rPr lang="es-CO" sz="2000" dirty="0" err="1">
                <a:latin typeface="Arial" panose="020B0604020202020204" pitchFamily="34" charset="0"/>
                <a:cs typeface="Arial" panose="020B0604020202020204" pitchFamily="34" charset="0"/>
              </a:rPr>
              <a:t>FBFs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 es tan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similar al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de simplificación algebraica que usted conoce, que a veces se le llama “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método algebraico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” y es importante no sólo porque produce fórmulas más sencillas,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pero con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igual significado, sino porque genera habilidades en otra clase de cálculos,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con el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consiguiente beneficio en la capacidad para manipular símbolos no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numéricos. En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su momento mostraremos ejemplos de reducción de tautologías para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mostrar algebraicamente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que ellas son lógicamente equivalentes con V.</a:t>
            </a:r>
          </a:p>
        </p:txBody>
      </p:sp>
    </p:spTree>
    <p:extLst>
      <p:ext uri="{BB962C8B-B14F-4D97-AF65-F5344CB8AC3E}">
        <p14:creationId xmlns:p14="http://schemas.microsoft.com/office/powerpoint/2010/main" val="2730550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8332" y="232705"/>
            <a:ext cx="6426925" cy="6479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223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53143" y="365760"/>
            <a:ext cx="10998926" cy="6492240"/>
          </a:xfrm>
        </p:spPr>
        <p:txBody>
          <a:bodyPr>
            <a:normAutofit/>
          </a:bodyPr>
          <a:lstStyle/>
          <a:p>
            <a:r>
              <a:rPr lang="es-CO" sz="2000" b="1" dirty="0">
                <a:latin typeface="Arial" panose="020B0604020202020204" pitchFamily="34" charset="0"/>
                <a:cs typeface="Arial" panose="020B0604020202020204" pitchFamily="34" charset="0"/>
              </a:rPr>
              <a:t>Ejercicio </a:t>
            </a:r>
            <a:r>
              <a:rPr lang="es-CO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3.28</a:t>
            </a:r>
          </a:p>
          <a:p>
            <a:pPr marL="0" indent="0">
              <a:buNone/>
            </a:pPr>
            <a:r>
              <a:rPr lang="es-CO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Establecer la equivalencia siguiente, transformando la fórmula de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la izquierda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en la de la derecha, mediante el uso de equivalencias conocidas (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Método algebraico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) ((</a:t>
            </a:r>
            <a:r>
              <a:rPr lang="es-CO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pvq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^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CO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pvr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))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^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(¬(¬</a:t>
            </a:r>
            <a:r>
              <a:rPr lang="es-CO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p^q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)) </a:t>
            </a:r>
            <a:r>
              <a:rPr lang="es-CO" dirty="0"/>
              <a:t>≡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</a:p>
          <a:p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1. ((</a:t>
            </a:r>
            <a:r>
              <a:rPr lang="es-CO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pvq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^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CO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pvr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))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^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(¬(¬p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^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q)) </a:t>
            </a:r>
            <a:r>
              <a:rPr lang="es-CO" dirty="0"/>
              <a:t>≡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((</a:t>
            </a:r>
            <a:r>
              <a:rPr lang="es-CO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pvq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^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CO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pvr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))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^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(¬(¬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p)v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¬q)</a:t>
            </a:r>
          </a:p>
          <a:p>
            <a:pPr marL="0" indent="0">
              <a:buNone/>
            </a:pP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L. de </a:t>
            </a:r>
            <a:r>
              <a:rPr lang="es-CO" sz="2000" dirty="0" err="1"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 Morgan.</a:t>
            </a:r>
          </a:p>
          <a:p>
            <a:endParaRPr lang="es-CO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s-CO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(¬(¬</a:t>
            </a:r>
            <a:r>
              <a:rPr lang="es-CO" sz="20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pv¬q</a:t>
            </a:r>
            <a:r>
              <a:rPr lang="es-CO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^ ( </a:t>
            </a:r>
            <a:r>
              <a:rPr lang="es-CO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¬</a:t>
            </a:r>
            <a:r>
              <a:rPr lang="es-CO" sz="20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pv¬r</a:t>
            </a:r>
            <a:r>
              <a:rPr lang="es-CO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)) ^ </a:t>
            </a:r>
            <a:r>
              <a:rPr lang="es-CO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CO" sz="20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pv</a:t>
            </a:r>
            <a:r>
              <a:rPr lang="es-CO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O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¬q</a:t>
            </a:r>
            <a:r>
              <a:rPr lang="es-CO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O" dirty="0" smtClean="0"/>
              <a:t>≡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((</a:t>
            </a:r>
            <a:r>
              <a:rPr lang="es-CO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pvq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 ^ ( </a:t>
            </a:r>
            <a:r>
              <a:rPr lang="es-CO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pvr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)) ^ (</a:t>
            </a:r>
            <a:r>
              <a:rPr lang="es-CO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pv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¬q)</a:t>
            </a:r>
          </a:p>
          <a:p>
            <a:pPr marL="0" indent="0">
              <a:buNone/>
            </a:pP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. doble negación.</a:t>
            </a:r>
          </a:p>
          <a:p>
            <a:pPr marL="0" indent="0">
              <a:buNone/>
            </a:pPr>
            <a:endParaRPr lang="es-CO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s-CO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pvq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)^(</a:t>
            </a:r>
            <a:r>
              <a:rPr lang="es-CO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pvr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s-CO" sz="2000" dirty="0" smtClean="0"/>
              <a:t>^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(p v ¬q)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O" dirty="0"/>
              <a:t>≡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CO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pv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CO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q^r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)) </a:t>
            </a:r>
            <a:r>
              <a:rPr lang="es-CO" dirty="0" smtClean="0"/>
              <a:t>^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(p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¬q)</a:t>
            </a:r>
          </a:p>
          <a:p>
            <a:pPr marL="0" indent="0">
              <a:buNone/>
            </a:pP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L. distributiva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CO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8048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1886" y="274320"/>
            <a:ext cx="11129554" cy="6439989"/>
          </a:xfrm>
        </p:spPr>
        <p:txBody>
          <a:bodyPr>
            <a:normAutofit/>
          </a:bodyPr>
          <a:lstStyle/>
          <a:p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4 (</a:t>
            </a:r>
            <a:r>
              <a:rPr lang="es-CO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pvq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)^(</a:t>
            </a:r>
            <a:r>
              <a:rPr lang="es-CO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pvr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s-CO" sz="2000" dirty="0" smtClean="0"/>
              <a:t>^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¬q </a:t>
            </a:r>
            <a:r>
              <a:rPr lang="es-CO" dirty="0" smtClean="0"/>
              <a:t>≡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p v((</a:t>
            </a:r>
            <a:r>
              <a:rPr lang="es-CO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q^r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 ^ ¬q)</a:t>
            </a:r>
          </a:p>
          <a:p>
            <a:pPr marL="0" indent="0">
              <a:buNone/>
            </a:pP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L. distributiva.</a:t>
            </a:r>
          </a:p>
          <a:p>
            <a:endParaRPr lang="es-CO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p 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v(¬q^(</a:t>
            </a:r>
            <a:r>
              <a:rPr lang="es-CO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q^r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)) </a:t>
            </a:r>
            <a:r>
              <a:rPr lang="es-CO" dirty="0" smtClean="0"/>
              <a:t>≡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O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pv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((q ^ ¬q) ^ r)</a:t>
            </a:r>
          </a:p>
          <a:p>
            <a:pPr marL="0" indent="0">
              <a:buNone/>
            </a:pP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L. conmutativa + L. asociativa</a:t>
            </a:r>
          </a:p>
          <a:p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6.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p v((q^¬q)^r )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O" dirty="0"/>
              <a:t>≡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pv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(F ^ r)</a:t>
            </a:r>
          </a:p>
          <a:p>
            <a:pPr marL="0" indent="0">
              <a:buNone/>
            </a:pP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L. de contradicción.</a:t>
            </a:r>
          </a:p>
          <a:p>
            <a:endParaRPr lang="es-CO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7.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pv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(F ^ r)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O" dirty="0"/>
              <a:t>≡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p v F</a:t>
            </a:r>
          </a:p>
          <a:p>
            <a:pPr marL="0" indent="0">
              <a:buNone/>
            </a:pP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L. de dominación.</a:t>
            </a:r>
          </a:p>
          <a:p>
            <a:endParaRPr lang="es-CO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8. p v F </a:t>
            </a:r>
            <a:r>
              <a:rPr lang="es-CO" dirty="0"/>
              <a:t>≡</a:t>
            </a: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p</a:t>
            </a:r>
          </a:p>
          <a:p>
            <a:pPr marL="0" indent="0">
              <a:buNone/>
            </a:pPr>
            <a:r>
              <a:rPr lang="es-CO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L. de identidad.</a:t>
            </a:r>
          </a:p>
          <a:p>
            <a:pPr marL="0" indent="0">
              <a:buNone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1093909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422</Words>
  <Application>Microsoft Office PowerPoint</Application>
  <PresentationFormat>Panorámica</PresentationFormat>
  <Paragraphs>28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</dc:creator>
  <cp:lastModifiedBy>DANIEL</cp:lastModifiedBy>
  <cp:revision>6</cp:revision>
  <dcterms:created xsi:type="dcterms:W3CDTF">2018-07-09T21:20:00Z</dcterms:created>
  <dcterms:modified xsi:type="dcterms:W3CDTF">2018-07-09T23:17:02Z</dcterms:modified>
</cp:coreProperties>
</file>