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2F44-F9BE-42E2-852F-9D6DA1F03EE6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99E9B8E-E6CE-4AF8-9EA4-7A727ED34F8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7057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2F44-F9BE-42E2-852F-9D6DA1F03EE6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99E9B8E-E6CE-4AF8-9EA4-7A727ED34F8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185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2F44-F9BE-42E2-852F-9D6DA1F03EE6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99E9B8E-E6CE-4AF8-9EA4-7A727ED34F85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8630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2F44-F9BE-42E2-852F-9D6DA1F03EE6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9E9B8E-E6CE-4AF8-9EA4-7A727ED34F8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0456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2F44-F9BE-42E2-852F-9D6DA1F03EE6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9E9B8E-E6CE-4AF8-9EA4-7A727ED34F85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5908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2F44-F9BE-42E2-852F-9D6DA1F03EE6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9E9B8E-E6CE-4AF8-9EA4-7A727ED34F8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4139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2F44-F9BE-42E2-852F-9D6DA1F03EE6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E9B8E-E6CE-4AF8-9EA4-7A727ED34F8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59972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2F44-F9BE-42E2-852F-9D6DA1F03EE6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E9B8E-E6CE-4AF8-9EA4-7A727ED34F8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17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2F44-F9BE-42E2-852F-9D6DA1F03EE6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E9B8E-E6CE-4AF8-9EA4-7A727ED34F8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4404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2F44-F9BE-42E2-852F-9D6DA1F03EE6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99E9B8E-E6CE-4AF8-9EA4-7A727ED34F8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366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2F44-F9BE-42E2-852F-9D6DA1F03EE6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99E9B8E-E6CE-4AF8-9EA4-7A727ED34F8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6634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2F44-F9BE-42E2-852F-9D6DA1F03EE6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99E9B8E-E6CE-4AF8-9EA4-7A727ED34F8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9199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2F44-F9BE-42E2-852F-9D6DA1F03EE6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E9B8E-E6CE-4AF8-9EA4-7A727ED34F8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0090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2F44-F9BE-42E2-852F-9D6DA1F03EE6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E9B8E-E6CE-4AF8-9EA4-7A727ED34F8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9590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2F44-F9BE-42E2-852F-9D6DA1F03EE6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E9B8E-E6CE-4AF8-9EA4-7A727ED34F8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5919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2F44-F9BE-42E2-852F-9D6DA1F03EE6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9E9B8E-E6CE-4AF8-9EA4-7A727ED34F8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5741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2F44-F9BE-42E2-852F-9D6DA1F03EE6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99E9B8E-E6CE-4AF8-9EA4-7A727ED34F8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8490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12572" y="1293223"/>
            <a:ext cx="9165771" cy="4630783"/>
          </a:xfrm>
        </p:spPr>
        <p:txBody>
          <a:bodyPr/>
          <a:lstStyle/>
          <a:p>
            <a:pPr algn="ctr"/>
            <a:r>
              <a:rPr lang="es-CO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3.4.7.2 El bicondicional y los </a:t>
            </a:r>
            <a:r>
              <a:rPr lang="es-CO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teoremas</a:t>
            </a:r>
          </a:p>
          <a:p>
            <a:endParaRPr lang="es-CO" dirty="0">
              <a:solidFill>
                <a:schemeClr val="tx1"/>
              </a:solidFill>
            </a:endParaRPr>
          </a:p>
          <a:p>
            <a:pPr algn="l"/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teorema como “Si a y b son reales positivos entonces el producto ab es un 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 positivo</a:t>
            </a: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es de la forma “si H entonces T”. El resultado recíproco, “si ab es un 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 positivo </a:t>
            </a: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entonces a y b son reales positivos”, es falso. (¿Por qué?). Sin 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embargo, muchos </a:t>
            </a: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teoremas tienen la forma “H si y sólo si T”. Por ejemplo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l"/>
            <a:endParaRPr lang="es-CO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El cuadrado de un entero es par si y sólo si el entero es par.</a:t>
            </a:r>
          </a:p>
          <a:p>
            <a:pPr algn="l"/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El producto ab es 0 si y sólo si a es 0 o b es 0.</a:t>
            </a:r>
          </a:p>
        </p:txBody>
      </p:sp>
    </p:spTree>
    <p:extLst>
      <p:ext uri="{BB962C8B-B14F-4D97-AF65-F5344CB8AC3E}">
        <p14:creationId xmlns:p14="http://schemas.microsoft.com/office/powerpoint/2010/main" val="414479811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118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Espiral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1</cp:revision>
  <dcterms:created xsi:type="dcterms:W3CDTF">2018-07-09T19:39:41Z</dcterms:created>
  <dcterms:modified xsi:type="dcterms:W3CDTF">2018-07-09T19:40:49Z</dcterms:modified>
</cp:coreProperties>
</file>