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7417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965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207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5969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129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948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8532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8586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224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33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660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455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34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307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973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496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292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11FBB1B-D634-4ABD-AECB-AD32AC44CEDB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31CF3FE-5CDA-4C7E-A8AE-DE77D1E7F9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2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88274" y="640080"/>
            <a:ext cx="10776857" cy="5669280"/>
          </a:xfrm>
        </p:spPr>
        <p:txBody>
          <a:bodyPr>
            <a:noAutofit/>
          </a:bodyPr>
          <a:lstStyle/>
          <a:p>
            <a:r>
              <a:rPr lang="es-CO" sz="2400" b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3.4.5 condicional</a:t>
            </a:r>
          </a:p>
          <a:p>
            <a:pPr algn="l"/>
            <a:r>
              <a:rPr lang="es-CO" sz="20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 enunciado condicional, la proposición que acompaña a “si” es llamada antecedente; la otra, que puede o no estar precedida de “entonces” es llamada consecuente. esto significa que al escribir la proposición en cualquiera de las formas “si p entonces q”, “si p, q”, o “q, si p”, p es el antecedente y q el consecuente. en la proposición “si hoy es martes, (entonces) mañana es miércoles”, “hoy es martes” es el antecedente y “mañana es miércoles” es el consecuente. observe que la última expresión en la lista de usos del condicional equivale a, “no es posible que el antecedente sea verdadero y que el consecuente sea falso”, una de las caracterizaciones más significativas del condicional, como se ilustra en estos ejemplos:</a:t>
            </a:r>
          </a:p>
          <a:p>
            <a:pPr marL="457200" indent="-457200" algn="l">
              <a:buAutoNum type="arabicPeriod"/>
            </a:pPr>
            <a:r>
              <a:rPr lang="es-CO" sz="20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es médico, entonces sabe anatomía ≡ no es posible ser médico y no saber anatomía.</a:t>
            </a:r>
          </a:p>
          <a:p>
            <a:pPr algn="l"/>
            <a:r>
              <a:rPr lang="es-CO" sz="20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si un número es divisible por 2, termina en cifra par ≡ no es posible que un número sea divisible por 2 y no termine en cifra par.</a:t>
            </a:r>
          </a:p>
          <a:p>
            <a:pPr algn="l"/>
            <a:r>
              <a:rPr lang="es-CO" sz="20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si el silogismo es válido, satisface s2 ≡ no es posible que el silogismo sea válido y no </a:t>
            </a:r>
            <a:r>
              <a:rPr lang="es-CO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satisfaga s2.</a:t>
            </a:r>
            <a:endParaRPr lang="es-CO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63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759823" y="623842"/>
            <a:ext cx="10515600" cy="5985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es necesario reiterar que el condicional nada afirma sobre la verdad del antecedente o la del consecuente por separado; sólo afirma que si el antecedente es verdadero, el consecuente también lo es, o, en forma equivalente, que no es posible que el antecedente sea verdadero y simultáneamente el consecuente sea falso. esto significa que el condicional puede considerarse como un conectivo derivado, en cuyo caso podría definirse de esta forma:    </a:t>
            </a:r>
          </a:p>
          <a:p>
            <a:pPr marL="0" indent="0" algn="ctr">
              <a:buNone/>
            </a:pPr>
            <a:r>
              <a:rPr lang="es-CO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p → q ≡ ¬(p ↔ ¬q)</a:t>
            </a:r>
            <a:endParaRPr lang="es-CO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866546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15</TotalTime>
  <Words>320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Tw Cen MT</vt:lpstr>
      <vt:lpstr>Gota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2</cp:revision>
  <dcterms:created xsi:type="dcterms:W3CDTF">2018-07-09T18:56:48Z</dcterms:created>
  <dcterms:modified xsi:type="dcterms:W3CDTF">2018-07-09T19:12:22Z</dcterms:modified>
</cp:coreProperties>
</file>