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86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046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340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5751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4433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4696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642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8084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889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32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142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400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711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62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717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162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284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F8F801-0707-46D8-B25E-20999C49D59F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87150B8-08D6-4AE4-95C7-AE928C63650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4937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7097" y="640081"/>
            <a:ext cx="9601200" cy="5590902"/>
          </a:xfrm>
        </p:spPr>
        <p:txBody>
          <a:bodyPr>
            <a:normAutofit/>
          </a:bodyPr>
          <a:lstStyle/>
          <a:p>
            <a:pPr algn="ctr"/>
            <a:r>
              <a:rPr lang="es-CO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FÓRMULAS BIEN FORMADAS.</a:t>
            </a:r>
            <a:br>
              <a:rPr lang="es-CO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SINTAXIS EN LA </a:t>
            </a:r>
            <a:r>
              <a:rPr lang="es-C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LÓGICA PROPOSICIONAL</a:t>
            </a:r>
          </a:p>
          <a:p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análisis permite decidir si la frase está o no construida de acuerdo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las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reglas gramaticales propias del lenguaje. Por ejemplo, “el llanero solitario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canta una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canción”, es una frase sintácticamente correcta, pero no lo es “una el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solitario canción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llanero canta”. Cada lenguaje, natural o artificial, requiere un criterio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decidir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cuándo una cadena de símbolos de su alfabeto pertenece al lenguaje, es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decir, está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 construida. En el caso particular del lenguaje de la lógica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proposicional ese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 debe concluir que una cadena como ((¬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q=&gt;s) =&gt;q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está bien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construida y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tanto pertenece al lenguaje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L(P) mientras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otra como (¬¬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&lt;=&gt;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 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¬=&gt; 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presenta por lo menos un error de sintaxis y por lo tanto no pertenece a </a:t>
            </a:r>
            <a:r>
              <a:rPr lang="es-CO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dicho lenguaje</a:t>
            </a:r>
            <a:r>
              <a:rPr lang="es-CO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12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483326"/>
            <a:ext cx="10876417" cy="6100354"/>
          </a:xfrm>
        </p:spPr>
        <p:txBody>
          <a:bodyPr anchor="t">
            <a:noAutofit/>
          </a:bodyPr>
          <a:lstStyle/>
          <a:p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siguientes cadenas de símbolos de p, el alfabeto de la lógica proposicional, son fórmulas bien formadas y no hay otras que lo sean:</a:t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F1.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símbolos de variables proposicionales o átomos: p, q, r, s,..., w.</a:t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F2.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fórmulas que resulten de anteponer a una fórmula bien formada el símbolo</a:t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negación ¬.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ejemplo: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¬p es fórmula bien formada, porque p lo es. Y con base en esto, ¬¬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también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FBF.</a:t>
            </a:r>
            <a:b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</a:t>
            </a:r>
            <a:r>
              <a:rPr lang="es-CO" sz="2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fórmulas que resulten de conectar con un conectivo binario y después delimitar</a:t>
            </a:r>
            <a:b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paréntesis, dos fórmulas bien formadas. Si A y C son tales FBF, las nuevas FBF</a:t>
            </a:r>
            <a:b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serán (</a:t>
            </a:r>
            <a:r>
              <a:rPr lang="es-CO" sz="20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AvC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(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A^C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(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A=&gt;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y (A&lt;=&gt; C).</a:t>
            </a:r>
            <a:b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ejemplo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sabemos que ¬p es FBF y que también lo es q. Según F3, (¬</a:t>
            </a:r>
            <a:r>
              <a:rPr lang="es-CO" sz="20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es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FBF. Porque conectamos mediante el conectivo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FBF y obtuvimos ¬</a:t>
            </a:r>
            <a:r>
              <a:rPr lang="es-CO" sz="20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después delimitamos con paréntesis la expresión resultante. Observe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reiterando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argumento podemos concluir que ((¬</a:t>
            </a:r>
            <a:r>
              <a:rPr lang="es-CO" sz="20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(s&lt;=&gt; r)) es una FBF.</a:t>
            </a:r>
            <a:b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8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391886"/>
            <a:ext cx="10706599" cy="5602513"/>
          </a:xfrm>
        </p:spPr>
        <p:txBody>
          <a:bodyPr anchor="t">
            <a:normAutofit/>
          </a:bodyPr>
          <a:lstStyle/>
          <a:p>
            <a:r>
              <a:rPr lang="es-CO" sz="2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</a:t>
            </a:r>
            <a:r>
              <a:rPr lang="es-CO" sz="22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cadenas que resulten de aplicar los casos anteriores son </a:t>
            </a:r>
            <a:r>
              <a:rPr lang="es-CO" sz="22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sólo ellas</a:t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son.</a:t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  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mostremos que ((p</a:t>
            </a:r>
            <a:r>
              <a:rPr lang="es-CO" sz="2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4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q)^r) es fórmula bien formada.</a:t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sabemos que p, q y r son </a:t>
            </a:r>
            <a:r>
              <a:rPr lang="es-CO" sz="22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según f1. entonces (p</a:t>
            </a:r>
            <a:r>
              <a:rPr lang="es-CO" sz="24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q) es </a:t>
            </a:r>
            <a:r>
              <a:rPr lang="es-CO" sz="22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 f2. finalmente,</a:t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 por f2, ((p</a:t>
            </a:r>
            <a:r>
              <a:rPr lang="es-CO" sz="2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4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q)^r) es una fórmula bien formada.</a:t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  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 v ¬r </a:t>
            </a:r>
            <a:r>
              <a:rPr lang="es-CO" sz="24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t) no es </a:t>
            </a:r>
            <a:r>
              <a:rPr lang="es-CO" sz="22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en efecto, cada vez que dos </a:t>
            </a:r>
            <a:r>
              <a:rPr lang="es-CO" sz="22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enlazan con un</a:t>
            </a:r>
            <a:b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22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conectivo binario el resultado debe delimitarse con paréntesis. 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 no es así en </a:t>
            </a:r>
            <a:r>
              <a:rPr lang="es-CO" sz="20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pv¬r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ni en ¬r =&gt; t. por lo tanto la fórmula no es </a:t>
            </a:r>
            <a:r>
              <a:rPr lang="es-CO" sz="2000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r>
              <a:rPr lang="es-CO" sz="2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24707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</TotalTime>
  <Words>43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Sector</vt:lpstr>
      <vt:lpstr>Presentación de PowerPoint</vt:lpstr>
      <vt:lpstr>las siguientes cadenas de símbolos de p, el alfabeto de la lógica proposicional, son fórmulas bien formadas y no hay otras que lo sean:  F1. los símbolos de variables proposicionales o átomos: p, q, r, s,..., w.  F2. las fórmulas que resulten de anteponer a una fórmula bien formada el símbolo de negación ¬.  Por ejemplo:  ¬p es fórmula bien formada, porque p lo es. Y con base en esto, ¬¬p también es FBF.  F3. Las fórmulas que resulten de conectar con un conectivo binario y después delimitar con paréntesis, dos fórmulas bien formadas. Si A y C son tales FBF, las nuevas FBF serán (AvC), (A^C), (A=&gt; C) y (A&lt;=&gt; C).  Por ejemplo: ya sabemos que ¬p es FBF y que también lo es q. Según F3, (¬pvq) es FBF. Porque conectamos mediante el conectivo v dos FBF y obtuvimos ¬pvq, y después delimitamos con paréntesis la expresión resultante. Observe que reiterando el argumento podemos concluir que ((¬pvq) =&gt; (s&lt;=&gt; r)) es una FBF.  </vt:lpstr>
      <vt:lpstr>NOTA: las cadenas que resulten de aplicar los casos anteriores son fbf y sólo ellas lo son.  Ejemplo:   mostremos que ((p =&gt; q)^r) es fórmula bien formada. sabemos que p, q y r son fbf, según f1. entonces (p=&gt; q) es fbf, por f2. finalmente, también por f2, ((p =&gt; q)^r) es una fórmula bien formada.  Ejemplo:   (p v ¬r =&gt; t) no es fbf. en efecto, cada vez que dos fbf se enlazan con un conectivo binario el resultado debe delimitarse con paréntesis. esto no es así en pv¬r, ni en ¬r =&gt; t. por lo tanto la fórmula no es fbf.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10</cp:revision>
  <dcterms:created xsi:type="dcterms:W3CDTF">2018-07-09T16:26:46Z</dcterms:created>
  <dcterms:modified xsi:type="dcterms:W3CDTF">2018-07-09T18:27:22Z</dcterms:modified>
</cp:coreProperties>
</file>