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7D67-6B0B-4F61-875E-1AD47BE428E3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1D43-DD23-4D5D-ABC0-9A9629287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061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7D67-6B0B-4F61-875E-1AD47BE428E3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1D43-DD23-4D5D-ABC0-9A9629287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443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7D67-6B0B-4F61-875E-1AD47BE428E3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1D43-DD23-4D5D-ABC0-9A9629287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967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7D67-6B0B-4F61-875E-1AD47BE428E3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1D43-DD23-4D5D-ABC0-9A9629287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5422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7D67-6B0B-4F61-875E-1AD47BE428E3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1D43-DD23-4D5D-ABC0-9A9629287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434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7D67-6B0B-4F61-875E-1AD47BE428E3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1D43-DD23-4D5D-ABC0-9A9629287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023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7D67-6B0B-4F61-875E-1AD47BE428E3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1D43-DD23-4D5D-ABC0-9A9629287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500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7D67-6B0B-4F61-875E-1AD47BE428E3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1D43-DD23-4D5D-ABC0-9A9629287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894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7D67-6B0B-4F61-875E-1AD47BE428E3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1D43-DD23-4D5D-ABC0-9A9629287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634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7D67-6B0B-4F61-875E-1AD47BE428E3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1D43-DD23-4D5D-ABC0-9A9629287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986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7D67-6B0B-4F61-875E-1AD47BE428E3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1D43-DD23-4D5D-ABC0-9A9629287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569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A7D67-6B0B-4F61-875E-1AD47BE428E3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51D43-DD23-4D5D-ABC0-9A9629287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3849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7829" y="535577"/>
            <a:ext cx="9972667" cy="6205791"/>
          </a:xfrm>
        </p:spPr>
        <p:txBody>
          <a:bodyPr/>
          <a:lstStyle/>
          <a:p>
            <a:pPr marL="36576" indent="0" algn="ctr">
              <a:buNone/>
            </a:pPr>
            <a:r>
              <a:rPr lang="es-ES" b="1" dirty="0"/>
              <a:t> </a:t>
            </a:r>
            <a:r>
              <a:rPr lang="es-CO" b="1" dirty="0"/>
              <a:t>FORMULAS LOGICAMENTE EQUIVALENTES</a:t>
            </a:r>
            <a:endParaRPr lang="es-ES" b="1" dirty="0" smtClean="0"/>
          </a:p>
          <a:p>
            <a:pPr marL="36576" indent="0">
              <a:buNone/>
            </a:pPr>
            <a:endParaRPr lang="es-ES" sz="2000" dirty="0" smtClean="0"/>
          </a:p>
          <a:p>
            <a:pPr marL="36576" indent="0">
              <a:buNone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declaraciones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 p y q son 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lógicamente equivalentes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 si tienen el mismo contenido lógico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6576" indent="0">
              <a:buNone/>
            </a:pP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" indent="0">
              <a:buNone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CONSIDEREMOS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EL SIGUENTE ENUNCIADO: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9476" indent="-342900">
              <a:buAutoNum type="alphaUcPeriod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Juan desayuna con tostadas, y café o chocolate: p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∧ ( q v r )</a:t>
            </a:r>
          </a:p>
          <a:p>
            <a:pPr marL="36576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B.   Juan desayuna con tostadas y café , o  con tostadas y chocolate: ( p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∧ q ) v (p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∧ r )</a:t>
            </a:r>
          </a:p>
          <a:p>
            <a:pPr marL="36576" indent="0">
              <a:buNone/>
            </a:pP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En A se afirma que juan desayuna con tostadas ,acompañadas de café ‘’o’’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chocolate. Entonces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, el desayuno de juan es tostadas  y café, o tostadas y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chocolate, precisamente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lo que se afirma en el enunciado B.  </a:t>
            </a:r>
          </a:p>
          <a:p>
            <a:pPr marL="36576" indent="0">
              <a:buNone/>
            </a:pP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FORMULAS:   A :   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∧(q v r)   y    B:   (p∧q)v(p∧r)</a:t>
            </a:r>
          </a:p>
          <a:p>
            <a:pPr marL="36576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Que representa a los enunciados AyB respetivamente.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8211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7154" t="36222" r="48874" b="43026"/>
          <a:stretch/>
        </p:blipFill>
        <p:spPr>
          <a:xfrm>
            <a:off x="2225342" y="1181686"/>
            <a:ext cx="7804632" cy="3798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184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FORMULAS LOGICAMENTE EQUIVALENTES</dc:title>
  <dc:creator>DANIEL</dc:creator>
  <cp:lastModifiedBy>DANIEL</cp:lastModifiedBy>
  <cp:revision>2</cp:revision>
  <dcterms:created xsi:type="dcterms:W3CDTF">2018-07-09T20:58:28Z</dcterms:created>
  <dcterms:modified xsi:type="dcterms:W3CDTF">2018-07-09T21:03:30Z</dcterms:modified>
</cp:coreProperties>
</file>