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71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060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748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86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3825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557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2367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1927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10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03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085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484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072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178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020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489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047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3F8F801-0707-46D8-B25E-20999C49D59F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7150B8-08D6-4AE4-95C7-AE928C6365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8251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7097" y="640081"/>
            <a:ext cx="9601200" cy="5590902"/>
          </a:xfrm>
        </p:spPr>
        <p:txBody>
          <a:bodyPr>
            <a:normAutofit/>
          </a:bodyPr>
          <a:lstStyle/>
          <a:p>
            <a:pPr algn="ctr"/>
            <a:r>
              <a:rPr lang="es-CO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3.4.1 Introducción</a:t>
            </a:r>
          </a:p>
          <a:p>
            <a:pPr algn="ctr"/>
            <a:endParaRPr lang="es-CO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lógica formal en la determinación de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validez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invalidez de una amplia clase de razonamientos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deductivos. Los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conectivos lógicos ¬,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^, v, =&gt;,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&lt;=&gt;,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elementos del alfabeto P de la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lógica proposicional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operan sobre átomos o fórmulas y producen nuevas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fórmulas. Estos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conectivos serán presentados aquí en una doble perspectiva: para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propósitos de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representación simbólica, y definiéndolos mediante sus valores de verdad.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caso se utilizan para representar determinadas expresiones del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lenguaje ordinario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en el segundo se establece un criterio para asignar los valores V o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que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interpretaremos como verdadero o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falso 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las fórmulas bien </a:t>
            </a:r>
            <a:r>
              <a:rPr lang="es-CO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formadas.</a:t>
            </a:r>
            <a:endParaRPr lang="es-CO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2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757646"/>
            <a:ext cx="9674634" cy="5236753"/>
          </a:xfrm>
        </p:spPr>
        <p:txBody>
          <a:bodyPr anchor="t">
            <a:normAutofit/>
          </a:bodyPr>
          <a:lstStyle/>
          <a:p>
            <a:r>
              <a:rPr lang="es-CO" sz="20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ejemplo: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decimos “el oxígeno es necesario para la vida” estamos afirmando que “es verdad que el oxígeno es necesario para la vida”. igualmente, la declaración “juan sabe inglés y alemán”, conlleva el significado “es verdad que juan sabe inglés y también lo es que sabe alemán”. la situación es similar en lógica simbólica: si el átomo p simboliza una proposición, la notación p conlleva el significado “p es verdadera”, o “es verdad que p”. por ejemplo, si utilizamos el símbolo p para representar la proposición atómica “el oxígeno es necesario para</a:t>
            </a:r>
            <a:r>
              <a:rPr lang="es-CO" sz="20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vida” la aparición de p en una fórmula debe entenderse como la afirmación “el oxígeno es necesario para la vida”. como veremos, esta convención se extiende a los significados de las </a:t>
            </a:r>
            <a:r>
              <a:rPr lang="es-CO" sz="2000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fbf</a:t>
            </a:r>
            <a:r>
              <a:rPr lang="es-CO" sz="2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O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49274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117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Sector</vt:lpstr>
      <vt:lpstr>Presentación de PowerPoint</vt:lpstr>
      <vt:lpstr>por ejemplo: cuando decimos “el oxígeno es necesario para la vida” estamos afirmando que “es verdad que el oxígeno es necesario para la vida”. igualmente, la declaración “juan sabe inglés y alemán”, conlleva el significado “es verdad que juan sabe inglés y también lo es que sabe alemán”. la situación es similar en lógica simbólica: si el átomo p simboliza una proposición, la notación p conlleva el significado “p es verdadera”, o “es verdad que p”. por ejemplo, si utilizamos el símbolo p para representar la proposición atómica “el oxígeno es necesario para la vida” la aparición de p en una fórmula debe entenderse como la afirmación “el oxígeno es necesario para la vida”. como veremos, esta convención se extiende a los significados de las fbf.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9</cp:revision>
  <dcterms:created xsi:type="dcterms:W3CDTF">2018-07-09T16:26:46Z</dcterms:created>
  <dcterms:modified xsi:type="dcterms:W3CDTF">2018-07-09T17:08:26Z</dcterms:modified>
</cp:coreProperties>
</file>