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5063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858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301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2328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0450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345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556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8982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977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7766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949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1827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9290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325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9031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2518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982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7D9CD-0081-4CE8-A18B-AAD17778EE6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8F6CF-C16D-4713-84EA-717A0A1391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20416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subTitle" idx="1"/>
          </p:nvPr>
        </p:nvSpPr>
        <p:spPr>
          <a:xfrm>
            <a:off x="1227138" y="666750"/>
            <a:ext cx="9928225" cy="5878513"/>
          </a:xfrm>
        </p:spPr>
        <p:txBody>
          <a:bodyPr/>
          <a:lstStyle/>
          <a:p>
            <a:r>
              <a:rPr lang="es-CO" sz="2800" b="1" dirty="0">
                <a:latin typeface="Arial" panose="020B0604020202020204" pitchFamily="34" charset="0"/>
                <a:cs typeface="Arial" panose="020B0604020202020204" pitchFamily="34" charset="0"/>
              </a:rPr>
              <a:t>3.6 CONECTIVOS LÓGICOS Y TABLAS DE </a:t>
            </a:r>
            <a:r>
              <a:rPr lang="es-C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VERDAD</a:t>
            </a:r>
          </a:p>
          <a:p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la fórmula </a:t>
            </a:r>
            <a:r>
              <a:rPr lang="es-CO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p^q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representa la afirmación “2 es un número primo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y sin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embargo es par”. Esta afirmación es verdadera, porque “2 es un número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primo” es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una proposición verdadera y “2 es un número par” también lo es. Dado que </a:t>
            </a:r>
            <a:r>
              <a:rPr lang="es-CO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p^q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la fórmula que representa tal afirmación, tiene sentido decir que en este caso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la fórmula </a:t>
            </a:r>
            <a:r>
              <a:rPr lang="es-CO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p^q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es verdadera. En forma similar, como la afirmación “Roma es la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capital de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Grecia o de Noruega” es falsa, entonces, si </a:t>
            </a:r>
            <a:r>
              <a:rPr lang="es-CO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pvq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es la fórmula que la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representa, tiene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sentido decir que </a:t>
            </a:r>
            <a:r>
              <a:rPr lang="es-CO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pvq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es falsa.</a:t>
            </a:r>
          </a:p>
        </p:txBody>
      </p:sp>
    </p:spTree>
    <p:extLst>
      <p:ext uri="{BB962C8B-B14F-4D97-AF65-F5344CB8AC3E}">
        <p14:creationId xmlns:p14="http://schemas.microsoft.com/office/powerpoint/2010/main" val="2203841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Damasco</Template>
  <TotalTime>2</TotalTime>
  <Words>118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Rockwell</vt:lpstr>
      <vt:lpstr>Damask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1</cp:revision>
  <dcterms:created xsi:type="dcterms:W3CDTF">2018-07-09T20:23:20Z</dcterms:created>
  <dcterms:modified xsi:type="dcterms:W3CDTF">2018-07-09T20:25:41Z</dcterms:modified>
</cp:coreProperties>
</file>