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5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8" r:id="rId15"/>
    <p:sldId id="266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35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05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980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999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2241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87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601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78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19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73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03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0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31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00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4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575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CE92-C972-40C9-A3F7-950064F23F31}" type="datetimeFigureOut">
              <a:rPr lang="es-ES" smtClean="0"/>
              <a:t>06/07/2018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CC5B40-9A58-43C4-A325-83FD0E9EC5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72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ctrTitle"/>
          </p:nvPr>
        </p:nvSpPr>
        <p:spPr>
          <a:xfrm>
            <a:off x="835887" y="729839"/>
            <a:ext cx="6215106" cy="229870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50" endPos="85000" dir="5400000" sy="-100000" algn="bl" rotWithShape="0"/>
                </a:effectLst>
              </a:rPr>
              <a:t>KAORU </a:t>
            </a:r>
            <a:br>
              <a:rPr lang="es-MX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50" endPos="85000" dir="5400000" sy="-100000" algn="bl" rotWithShape="0"/>
                </a:effectLst>
              </a:rPr>
            </a:br>
            <a:r>
              <a:rPr lang="es-MX" sz="72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50" endPos="85000" dir="5400000" sy="-100000" algn="bl" rotWithShape="0"/>
                </a:effectLst>
              </a:rPr>
              <a:t>ISHIKAWA</a:t>
            </a:r>
            <a:endParaRPr lang="es-ES" sz="72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5" name="Picture 2" descr="http://www.biografiasyvidas.com/biografia/i/fotos/ishika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4948" y="416934"/>
            <a:ext cx="3143272" cy="4032910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348895" y="4449844"/>
            <a:ext cx="9134508" cy="229870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7200" b="1" i="1" dirty="0" smtClean="0">
                <a:ln w="900" cmpd="sng">
                  <a:solidFill>
                    <a:srgbClr val="002060">
                      <a:alpha val="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50" endPos="85000" dir="5400000" sy="-100000" algn="bl" rotWithShape="0"/>
                </a:effectLst>
                <a:latin typeface="+mj-lt"/>
                <a:ea typeface="+mj-ea"/>
                <a:cs typeface="+mj-cs"/>
              </a:rPr>
              <a:t>FILOSOFÍA</a:t>
            </a:r>
            <a:endParaRPr lang="es-ES" sz="7200" b="1" i="1" dirty="0">
              <a:ln w="900" cmpd="sng">
                <a:solidFill>
                  <a:srgbClr val="002060">
                    <a:alpha val="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50" endPos="8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80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05869" y="839181"/>
            <a:ext cx="7734810" cy="1541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“El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marketing es la entrada </a:t>
            </a:r>
            <a:endParaRPr lang="es-ES" sz="4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y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la salida de la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calidad”</a:t>
            </a:r>
            <a:endParaRPr lang="es-ES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665927"/>
            <a:ext cx="6259133" cy="372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15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78299" y="1122368"/>
            <a:ext cx="6096000" cy="43833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“La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dirección no debe reaccionar negativamente cuando los hechos son presentados por los      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subordinados”.</a:t>
            </a:r>
            <a:endParaRPr lang="es-ES" sz="4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211" y="2099256"/>
            <a:ext cx="2867025" cy="261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694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79808" y="262772"/>
            <a:ext cx="102172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 smtClean="0"/>
              <a:t>“El </a:t>
            </a:r>
            <a:r>
              <a:rPr lang="es-ES" sz="4400" dirty="0"/>
              <a:t>noventa y nueve por ciento de los problemas de una compañía se pueden resolver utilizando las siete herramientas del control de </a:t>
            </a:r>
            <a:r>
              <a:rPr lang="es-ES" sz="4400" dirty="0" smtClean="0"/>
              <a:t>calidad”. </a:t>
            </a:r>
            <a:endParaRPr lang="es-ES" sz="44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701" y="3245476"/>
            <a:ext cx="3812147" cy="337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2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22738" y="211256"/>
            <a:ext cx="100068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 smtClean="0"/>
              <a:t>“La </a:t>
            </a:r>
            <a:r>
              <a:rPr lang="es-ES" sz="4400" dirty="0"/>
              <a:t>información sin difusión es información falsa; por ejemplo, fijar un promedio sin comunicar el desvío </a:t>
            </a:r>
            <a:r>
              <a:rPr lang="es-ES" sz="4400" dirty="0" smtClean="0"/>
              <a:t>estándar”.</a:t>
            </a:r>
            <a:endParaRPr lang="es-ES" sz="44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29" y="3116687"/>
            <a:ext cx="6053071" cy="345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9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18952" y="729189"/>
            <a:ext cx="9453093" cy="3223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Ishikawa hace mención del uso de una de sus herramientas que en lo personal la hemos puesto en práctica más de una vez y es el </a:t>
            </a:r>
            <a:r>
              <a:rPr lang="es-PE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diagrama de causa y efecto</a:t>
            </a:r>
            <a:r>
              <a:rPr lang="es-PE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en donde podemos analizar un problema y tratar de resolver lo que a este le afecta más, y algo que me quedo muy claro respecto a su filosofía es que la calidad empieza con la educación y termina con la educación, lo cual deberíamos poner en práctica en nuestra vida diaria.</a:t>
            </a:r>
            <a:endParaRPr lang="es-PE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83" y="3952445"/>
            <a:ext cx="7328079" cy="29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723" y="4488470"/>
            <a:ext cx="7191375" cy="2162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713" y="4970077"/>
            <a:ext cx="1886590" cy="18865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7612" y="250255"/>
            <a:ext cx="1886590" cy="1886590"/>
          </a:xfrm>
          <a:prstGeom prst="rect">
            <a:avLst/>
          </a:prstGeom>
        </p:spPr>
      </p:pic>
      <p:sp>
        <p:nvSpPr>
          <p:cNvPr id="7" name="Rectangle 6"/>
          <p:cNvSpPr>
            <a:spLocks noGrp="1" noChangeArrowheads="1"/>
          </p:cNvSpPr>
          <p:nvPr>
            <p:ph type="title"/>
          </p:nvPr>
        </p:nvSpPr>
        <p:spPr>
          <a:xfrm>
            <a:off x="1964008" y="129217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yriad Web" pitchFamily="34" charset="0"/>
              </a:rPr>
              <a:t>LA CALIDAD ES COMPROMISO DE TODOS … VAMOS A BUSCARLA</a:t>
            </a:r>
            <a:endParaRPr lang="es-PE" sz="32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Myriad Web" pitchFamily="34" charset="0"/>
            </a:endParaRPr>
          </a:p>
        </p:txBody>
      </p:sp>
      <p:pic>
        <p:nvPicPr>
          <p:cNvPr id="8" name="Picture 8" descr="exito%2002"/>
          <p:cNvPicPr>
            <a:picLocks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3928" y="1804156"/>
            <a:ext cx="1636713" cy="2471737"/>
          </a:xfrm>
          <a:noFill/>
          <a:ln w="38100" cap="rnd" cmpd="dbl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46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84633" y="1867436"/>
            <a:ext cx="10210895" cy="451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 medida que la industria progresa, y el grado de civilización aumenta, el control de la calidad llega a ser cada vez más importante. A continuación expondré algunos principios básicos de la filosofía de Ishikawa con referencia a la calidad: </a:t>
            </a:r>
            <a:endParaRPr lang="es-ES" sz="36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dirty="0"/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478829" y="437882"/>
            <a:ext cx="8229600" cy="124925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 filosofía de la calidad de Ishikawa</a:t>
            </a:r>
            <a:br>
              <a:rPr lang="es-MX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es-E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Picture 4" descr="C:\Documents and Settings\xidalti\Configuración local\Archivos temporales de Internet\Content.IE5\TN758Y2P\MPj0433028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337" y="4749990"/>
            <a:ext cx="1490663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0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kaoru ishika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057" y="780955"/>
            <a:ext cx="9170206" cy="543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0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313904" y="1342621"/>
            <a:ext cx="6096000" cy="37147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“Un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primer paso hacia la calidad es conocer los requerimientos del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consumidor”. </a:t>
            </a:r>
            <a:endParaRPr lang="es-ES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49" y="1546068"/>
            <a:ext cx="3116687" cy="291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5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69206" y="1334943"/>
            <a:ext cx="6096000" cy="43833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“Las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condiciones ideales del control de calidad se dan cuando la inspección ya no es    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necesaria”. </a:t>
            </a:r>
            <a:endParaRPr lang="es-ES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89" y="1929652"/>
            <a:ext cx="3657599" cy="247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7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50532" y="1123239"/>
            <a:ext cx="781656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“Elimine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la causa de origen </a:t>
            </a:r>
            <a:endParaRPr lang="es-ES" sz="4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y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no los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síntomas”. </a:t>
            </a:r>
            <a:endParaRPr lang="es-ES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71" y="3129566"/>
            <a:ext cx="4378816" cy="292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3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27538" y="1377335"/>
            <a:ext cx="6096000" cy="43833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“El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control de calidad es una responsabilidad de todos los trabajadores y de todas las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divisiones”. </a:t>
            </a:r>
            <a:endParaRPr lang="es-ES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117" y="2200880"/>
            <a:ext cx="3626678" cy="219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0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471103" y="951894"/>
            <a:ext cx="711925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“No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confunda los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medios</a:t>
            </a:r>
          </a:p>
          <a:p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 los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objetivos”.</a:t>
            </a:r>
            <a:endParaRPr lang="es-ES" sz="44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814" y="2704564"/>
            <a:ext cx="3721603" cy="379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5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92439" y="349757"/>
            <a:ext cx="83970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“Priorice </a:t>
            </a:r>
            <a:r>
              <a:rPr lang="es-ES" sz="4400" dirty="0">
                <a:ea typeface="Times New Roman" panose="02020603050405020304" pitchFamily="18" charset="0"/>
                <a:cs typeface="Times New Roman" panose="02020603050405020304" pitchFamily="18" charset="0"/>
              </a:rPr>
              <a:t>la calidad y fije sus perspectivas de ganancia en el largo </a:t>
            </a:r>
            <a:r>
              <a:rPr lang="es-ES" sz="4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plazo”.</a:t>
            </a:r>
            <a:endParaRPr lang="es-ES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7" y="2794714"/>
            <a:ext cx="5370490" cy="376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2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457</TotalTime>
  <Words>227</Words>
  <Application>Microsoft Office PowerPoint</Application>
  <PresentationFormat>Panorámica</PresentationFormat>
  <Paragraphs>21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Myriad Web</vt:lpstr>
      <vt:lpstr>Times New Roman</vt:lpstr>
      <vt:lpstr>Wingdings 3</vt:lpstr>
      <vt:lpstr>Espiral</vt:lpstr>
      <vt:lpstr>KAORU  ISHIKAWA</vt:lpstr>
      <vt:lpstr>La filosofía de la calidad de Ishikawa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 CALIDAD ES COMPROMISO DE TODOS … VAMOS A BUSCARLA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ALICIA</dc:creator>
  <cp:lastModifiedBy>ALICIA</cp:lastModifiedBy>
  <cp:revision>23</cp:revision>
  <dcterms:created xsi:type="dcterms:W3CDTF">2018-06-30T18:05:30Z</dcterms:created>
  <dcterms:modified xsi:type="dcterms:W3CDTF">2018-07-07T00:00:39Z</dcterms:modified>
</cp:coreProperties>
</file>