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74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87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57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303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73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418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386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768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98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92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4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87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53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17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3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71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86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ACDD256-842D-4BD1-9126-487EC76B1103}" type="datetimeFigureOut">
              <a:rPr lang="it-IT" smtClean="0"/>
              <a:t>16/07/2018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3060-8F76-422B-B2B4-ED47C7D2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557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D5B128-A6AA-4D11-823F-0144F5DB7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7" y="598489"/>
            <a:ext cx="5404855" cy="32789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52504A4-283B-4E99-96A4-1A63CBD5F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7" y="3902995"/>
            <a:ext cx="5404855" cy="23565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169FACB-61CA-4C34-8961-98584A53D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62" y="724195"/>
            <a:ext cx="4197661" cy="55353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0FC2352-2F14-4276-8C7F-D2F796E77365}"/>
              </a:ext>
            </a:extLst>
          </p:cNvPr>
          <p:cNvSpPr txBox="1"/>
          <p:nvPr/>
        </p:nvSpPr>
        <p:spPr>
          <a:xfrm>
            <a:off x="6521922" y="-27032"/>
            <a:ext cx="470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GRIGLIA DI VALUTAZIONE PER BRAINSTORMING</a:t>
            </a:r>
          </a:p>
        </p:txBody>
      </p:sp>
    </p:spTree>
    <p:extLst>
      <p:ext uri="{BB962C8B-B14F-4D97-AF65-F5344CB8AC3E}">
        <p14:creationId xmlns:p14="http://schemas.microsoft.com/office/powerpoint/2010/main" val="281730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271EF3-0100-410C-85CC-B2D05E23B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55" y="0"/>
            <a:ext cx="4604745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912939-A56C-43C1-803D-86D897493762}"/>
              </a:ext>
            </a:extLst>
          </p:cNvPr>
          <p:cNvSpPr txBox="1"/>
          <p:nvPr/>
        </p:nvSpPr>
        <p:spPr>
          <a:xfrm>
            <a:off x="6832130" y="1645921"/>
            <a:ext cx="460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GRIGLIA DI AUTOVALUTAZONE</a:t>
            </a:r>
          </a:p>
        </p:txBody>
      </p:sp>
    </p:spTree>
    <p:extLst>
      <p:ext uri="{BB962C8B-B14F-4D97-AF65-F5344CB8AC3E}">
        <p14:creationId xmlns:p14="http://schemas.microsoft.com/office/powerpoint/2010/main" val="2960210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8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Testa</dc:creator>
  <cp:lastModifiedBy>Francesca Testa</cp:lastModifiedBy>
  <cp:revision>4</cp:revision>
  <dcterms:created xsi:type="dcterms:W3CDTF">2018-07-16T06:24:45Z</dcterms:created>
  <dcterms:modified xsi:type="dcterms:W3CDTF">2018-07-16T09:26:55Z</dcterms:modified>
</cp:coreProperties>
</file>