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44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63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136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535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801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769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388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37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68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3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1917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2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54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97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22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64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6D8C-66B9-4965-922C-0C3CCF70D6EE}" type="datetimeFigureOut">
              <a:rPr lang="it-IT" smtClean="0"/>
              <a:t>16/07/2018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18CCD-364F-4037-873C-82998525A6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63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85D459A9-7038-47B0-ACA3-1A934BB0B9D9}"/>
              </a:ext>
            </a:extLst>
          </p:cNvPr>
          <p:cNvSpPr/>
          <p:nvPr/>
        </p:nvSpPr>
        <p:spPr>
          <a:xfrm>
            <a:off x="735050" y="56602"/>
            <a:ext cx="20562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FASE 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1472CD-F3E2-43A2-A2EA-8EF8BFD46043}"/>
              </a:ext>
            </a:extLst>
          </p:cNvPr>
          <p:cNvSpPr txBox="1"/>
          <p:nvPr/>
        </p:nvSpPr>
        <p:spPr>
          <a:xfrm>
            <a:off x="319285" y="867100"/>
            <a:ext cx="1062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OBIETTIVO: ricercare le nostre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C84DB23-7030-4EE6-A867-F83E3540F6EB}"/>
              </a:ext>
            </a:extLst>
          </p:cNvPr>
          <p:cNvSpPr txBox="1"/>
          <p:nvPr/>
        </p:nvSpPr>
        <p:spPr>
          <a:xfrm>
            <a:off x="7362092" y="867327"/>
            <a:ext cx="676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00"/>
                </a:solidFill>
                <a:latin typeface="Arial Black" panose="020B0A04020102020204" pitchFamily="34" charset="0"/>
              </a:rPr>
              <a:t>TEMPI: 2 ORE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9CA2F49-C233-417A-9159-AA529018B225}"/>
              </a:ext>
            </a:extLst>
          </p:cNvPr>
          <p:cNvCxnSpPr>
            <a:cxnSpLocks/>
          </p:cNvCxnSpPr>
          <p:nvPr/>
        </p:nvCxnSpPr>
        <p:spPr>
          <a:xfrm>
            <a:off x="815926" y="1617785"/>
            <a:ext cx="1049449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E6FF73E-D91C-4B5D-9D14-31DE67415B67}"/>
              </a:ext>
            </a:extLst>
          </p:cNvPr>
          <p:cNvCxnSpPr>
            <a:cxnSpLocks/>
          </p:cNvCxnSpPr>
          <p:nvPr/>
        </p:nvCxnSpPr>
        <p:spPr>
          <a:xfrm>
            <a:off x="787791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E90DF50-3CE9-4890-8999-8CEE232F7F1D}"/>
              </a:ext>
            </a:extLst>
          </p:cNvPr>
          <p:cNvCxnSpPr>
            <a:cxnSpLocks/>
          </p:cNvCxnSpPr>
          <p:nvPr/>
        </p:nvCxnSpPr>
        <p:spPr>
          <a:xfrm>
            <a:off x="787791" y="5144199"/>
            <a:ext cx="1049449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E7D96C4-E3BA-47F8-B0C3-70B309149FFC}"/>
              </a:ext>
            </a:extLst>
          </p:cNvPr>
          <p:cNvCxnSpPr>
            <a:cxnSpLocks/>
          </p:cNvCxnSpPr>
          <p:nvPr/>
        </p:nvCxnSpPr>
        <p:spPr>
          <a:xfrm>
            <a:off x="11310425" y="1617785"/>
            <a:ext cx="0" cy="352641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8D6D8DC-F6CE-4EDE-B2AE-58D365345B90}"/>
              </a:ext>
            </a:extLst>
          </p:cNvPr>
          <p:cNvCxnSpPr>
            <a:cxnSpLocks/>
          </p:cNvCxnSpPr>
          <p:nvPr/>
        </p:nvCxnSpPr>
        <p:spPr>
          <a:xfrm>
            <a:off x="815926" y="2132991"/>
            <a:ext cx="105226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BD3A645-D301-49E4-A003-A3EF28EE4231}"/>
              </a:ext>
            </a:extLst>
          </p:cNvPr>
          <p:cNvCxnSpPr>
            <a:cxnSpLocks/>
          </p:cNvCxnSpPr>
          <p:nvPr/>
        </p:nvCxnSpPr>
        <p:spPr>
          <a:xfrm flipH="1">
            <a:off x="5997360" y="1617786"/>
            <a:ext cx="2" cy="35264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993812B9-5684-4ECC-A88C-12DA9D0C1BDE}"/>
              </a:ext>
            </a:extLst>
          </p:cNvPr>
          <p:cNvSpPr/>
          <p:nvPr/>
        </p:nvSpPr>
        <p:spPr>
          <a:xfrm>
            <a:off x="1410139" y="1548216"/>
            <a:ext cx="36930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l’insegnante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3BECBB70-D88C-42B8-AF2F-063CE2A95D05}"/>
              </a:ext>
            </a:extLst>
          </p:cNvPr>
          <p:cNvSpPr/>
          <p:nvPr/>
        </p:nvSpPr>
        <p:spPr>
          <a:xfrm>
            <a:off x="7158318" y="1567198"/>
            <a:ext cx="300999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Cosa fa l’alunno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D7DA31CA-8570-4D88-865E-76F04A3CC6B4}"/>
              </a:ext>
            </a:extLst>
          </p:cNvPr>
          <p:cNvSpPr/>
          <p:nvPr/>
        </p:nvSpPr>
        <p:spPr>
          <a:xfrm>
            <a:off x="784339" y="2142485"/>
            <a:ext cx="5209569" cy="2992220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Nel laboratorio della scuola divide la classe in cinque gruppi da quattro alunni assegnando loro i ruoli : relatore, esperto digitale, coordinatore e controllore. </a:t>
            </a:r>
          </a:p>
          <a:p>
            <a:pPr algn="ctr"/>
            <a:r>
              <a:rPr lang="it-IT" b="1" dirty="0"/>
              <a:t>Ogni gruppo ha il compito di cercare in internet  una leggenda legata al luogo in cui vive.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AC65F4A3-9FD1-4BF5-A438-095F1676419C}"/>
              </a:ext>
            </a:extLst>
          </p:cNvPr>
          <p:cNvSpPr/>
          <p:nvPr/>
        </p:nvSpPr>
        <p:spPr>
          <a:xfrm>
            <a:off x="5997360" y="2142486"/>
            <a:ext cx="5313065" cy="2992219"/>
          </a:xfrm>
          <a:prstGeom prst="rect">
            <a:avLst/>
          </a:prstGeom>
          <a:solidFill>
            <a:schemeClr val="bg2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Segue la consegna dell’insegnante lavorando in  gruppo. Nel caso in caso in cui abbia difficoltà nel trovare una leggenda locale, può allargare la ricerca </a:t>
            </a:r>
            <a:r>
              <a:rPr lang="it-IT" b="1"/>
              <a:t>alla sua </a:t>
            </a:r>
            <a:r>
              <a:rPr lang="it-IT" b="1" dirty="0"/>
              <a:t>regione. Al termine del lavoro il relatore esporrà la sua leggenda al resto della classe</a:t>
            </a:r>
          </a:p>
          <a:p>
            <a:pPr algn="ctr"/>
            <a:endParaRPr lang="it-IT" dirty="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163A5C03-72F6-400A-A252-887D41A4F6CE}"/>
              </a:ext>
            </a:extLst>
          </p:cNvPr>
          <p:cNvSpPr txBox="1"/>
          <p:nvPr/>
        </p:nvSpPr>
        <p:spPr>
          <a:xfrm>
            <a:off x="684299" y="5327761"/>
            <a:ext cx="10522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00"/>
                </a:solidFill>
              </a:rPr>
              <a:t>METODO:  cooperative </a:t>
            </a:r>
            <a:r>
              <a:rPr lang="it-IT" sz="2400" b="1" dirty="0" err="1">
                <a:solidFill>
                  <a:srgbClr val="000000"/>
                </a:solidFill>
              </a:rPr>
              <a:t>learning</a:t>
            </a:r>
            <a:endParaRPr lang="it-IT" sz="2400" b="1" dirty="0">
              <a:solidFill>
                <a:srgbClr val="000000"/>
              </a:solidFill>
            </a:endParaRPr>
          </a:p>
          <a:p>
            <a:r>
              <a:rPr lang="it-IT" sz="2400" b="1" dirty="0">
                <a:solidFill>
                  <a:srgbClr val="000000"/>
                </a:solidFill>
              </a:rPr>
              <a:t>MEZZI E STRUMENTI: computer del laboratorio scolastico</a:t>
            </a:r>
          </a:p>
        </p:txBody>
      </p:sp>
    </p:spTree>
    <p:extLst>
      <p:ext uri="{BB962C8B-B14F-4D97-AF65-F5344CB8AC3E}">
        <p14:creationId xmlns:p14="http://schemas.microsoft.com/office/powerpoint/2010/main" val="180678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118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Trebuchet MS</vt:lpstr>
      <vt:lpstr>Tw Cen MT</vt:lpstr>
      <vt:lpstr>Circuito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testa</dc:creator>
  <cp:lastModifiedBy>Francesca Testa</cp:lastModifiedBy>
  <cp:revision>10</cp:revision>
  <dcterms:created xsi:type="dcterms:W3CDTF">2018-07-10T14:59:34Z</dcterms:created>
  <dcterms:modified xsi:type="dcterms:W3CDTF">2018-07-16T09:25:36Z</dcterms:modified>
</cp:coreProperties>
</file>