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A1B28-3CCD-4B0F-82F3-3CF1B2237381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963CB-4E3C-445E-AD1E-84FFFE966E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10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963CB-4E3C-445E-AD1E-84FFFE966E3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88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97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23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10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665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417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689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24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32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6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89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99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53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79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67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57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22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86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BDC5-2275-4FAC-BFD5-2F7A3CCDD542}" type="datetimeFigureOut">
              <a:rPr lang="it-IT" smtClean="0"/>
              <a:t>15/07/2018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240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684299" y="56602"/>
            <a:ext cx="2157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684299" y="979932"/>
            <a:ext cx="1062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Black" panose="020B0A04020102020204" pitchFamily="34" charset="0"/>
                <a:cs typeface="Arial" panose="020B0604020202020204" pitchFamily="34" charset="0"/>
              </a:rPr>
              <a:t>OBIETTIVO: Valutare i prerequisiti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6096000" y="979932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Black" panose="020B0A04020102020204" pitchFamily="34" charset="0"/>
              </a:rPr>
              <a:t>TEMPI: 1 ora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787791" y="5144199"/>
            <a:ext cx="104944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7791" y="2142487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Arial Black" panose="020B0A04020102020204" pitchFamily="34" charset="0"/>
              </a:rPr>
              <a:t>Per attivare l’interesse, la motivazione e la curiosità degli allievi, l’insegnante pone delle domande (PROBLEM POSING): </a:t>
            </a:r>
          </a:p>
          <a:p>
            <a:pPr algn="ctr"/>
            <a:r>
              <a:rPr lang="it-IT" sz="1600" dirty="0">
                <a:latin typeface="Arial Black" panose="020B0A04020102020204" pitchFamily="34" charset="0"/>
              </a:rPr>
              <a:t>-Che significato ha per voi la parola «leggenda»?</a:t>
            </a:r>
          </a:p>
          <a:p>
            <a:pPr algn="ctr"/>
            <a:r>
              <a:rPr lang="it-IT" sz="1600" dirty="0">
                <a:latin typeface="Arial Black" panose="020B0A04020102020204" pitchFamily="34" charset="0"/>
              </a:rPr>
              <a:t>-avete mai sentito parlare di leggende metropolitane?</a:t>
            </a:r>
          </a:p>
          <a:p>
            <a:pPr algn="ctr"/>
            <a:r>
              <a:rPr lang="it-IT" sz="1600" dirty="0">
                <a:latin typeface="Arial Black" panose="020B0A04020102020204" pitchFamily="34" charset="0"/>
              </a:rPr>
              <a:t>In seguito l’insegnante spiega le parole «leggenda» e «metropolitana»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97360" y="2142486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Arial Black" panose="020B0A04020102020204" pitchFamily="34" charset="0"/>
              </a:rPr>
              <a:t>Gli allievi fanno ipotesi e forniscono spiegazioni che vengono scritte e si confrontano con il resto della classe (interazione)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684299" y="5327761"/>
            <a:ext cx="10522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METODO: </a:t>
            </a:r>
            <a:r>
              <a:rPr lang="it-IT" sz="2400" b="1" dirty="0" err="1"/>
              <a:t>Problem</a:t>
            </a:r>
            <a:r>
              <a:rPr lang="it-IT" sz="2400" b="1" dirty="0"/>
              <a:t> </a:t>
            </a:r>
            <a:r>
              <a:rPr lang="it-IT" sz="2400" b="1" dirty="0" err="1"/>
              <a:t>posing</a:t>
            </a:r>
            <a:r>
              <a:rPr lang="it-IT" sz="2400" b="1" dirty="0"/>
              <a:t> e Brainstorming</a:t>
            </a:r>
          </a:p>
          <a:p>
            <a:endParaRPr lang="it-IT" sz="2400" b="1" dirty="0"/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98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Trebuchet MS</vt:lpstr>
      <vt:lpstr>Tw Cen MT</vt:lpstr>
      <vt:lpstr>Circuito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13</cp:revision>
  <dcterms:created xsi:type="dcterms:W3CDTF">2018-07-10T14:36:50Z</dcterms:created>
  <dcterms:modified xsi:type="dcterms:W3CDTF">2018-07-15T19:26:42Z</dcterms:modified>
</cp:coreProperties>
</file>